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4"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kinsoku lang="zh-CN" invalStChars="!%),.:;?]}¨·ˇˉ་―‖’”…‰∶、。〃々〉》」』】〕〗！＂＇％），．：；？］｀｜｝～￠" invalEndChars="([{·‘“〈《「『【〔〖（．［｛￡￥"/>
  <p:defaultTextStyle>
    <a:defPPr>
      <a:defRPr lang="zh-CN"/>
    </a:defPPr>
    <a:lvl1pPr marL="0" indent="0" algn="l" defTabSz="914400" eaLnBrk="1" fontAlgn="auto" latinLnBrk="0" hangingPunct="1">
      <a:buNone/>
      <a:defRPr sz="1800" kern="1200">
        <a:solidFill>
          <a:schemeClr val="tx1"/>
        </a:solidFill>
        <a:latin typeface="Droid Sans" charset="0"/>
        <a:ea typeface="宋体" charset="0"/>
        <a:cs typeface="Droid Sans" charset="0"/>
      </a:defRPr>
    </a:lvl1pPr>
    <a:lvl2pPr marL="457200" indent="0" algn="l" defTabSz="914400" eaLnBrk="1" fontAlgn="auto" latinLnBrk="0" hangingPunct="1">
      <a:buNone/>
      <a:defRPr sz="1800" kern="1200">
        <a:solidFill>
          <a:schemeClr val="tx1"/>
        </a:solidFill>
        <a:latin typeface="Droid Sans" charset="0"/>
        <a:ea typeface="宋体" charset="0"/>
        <a:cs typeface="Droid Sans" charset="0"/>
      </a:defRPr>
    </a:lvl2pPr>
    <a:lvl3pPr marL="914400" indent="0" algn="l" defTabSz="914400" eaLnBrk="1" fontAlgn="auto" latinLnBrk="0" hangingPunct="1">
      <a:buNone/>
      <a:defRPr sz="1800" kern="1200">
        <a:solidFill>
          <a:schemeClr val="tx1"/>
        </a:solidFill>
        <a:latin typeface="Droid Sans" charset="0"/>
        <a:ea typeface="宋体" charset="0"/>
        <a:cs typeface="Droid Sans" charset="0"/>
      </a:defRPr>
    </a:lvl3pPr>
    <a:lvl4pPr marL="1371600" indent="0" algn="l" defTabSz="914400" eaLnBrk="1" fontAlgn="auto" latinLnBrk="0" hangingPunct="1">
      <a:buNone/>
      <a:defRPr sz="1800" kern="1200">
        <a:solidFill>
          <a:schemeClr val="tx1"/>
        </a:solidFill>
        <a:latin typeface="Droid Sans" charset="0"/>
        <a:ea typeface="宋体" charset="0"/>
        <a:cs typeface="Droid Sans" charset="0"/>
      </a:defRPr>
    </a:lvl4pPr>
    <a:lvl5pPr marL="1828800" indent="0" algn="l" defTabSz="914400" eaLnBrk="1" fontAlgn="auto" latinLnBrk="0" hangingPunct="1">
      <a:buNone/>
      <a:defRPr sz="1800" kern="1200">
        <a:solidFill>
          <a:schemeClr val="tx1"/>
        </a:solidFill>
        <a:latin typeface="Droid Sans" charset="0"/>
        <a:ea typeface="宋体" charset="0"/>
        <a:cs typeface="Droid Sans" charset="0"/>
      </a:defRPr>
    </a:lvl5pPr>
    <a:lvl6pPr marL="2286000" indent="0" algn="l" defTabSz="914400" eaLnBrk="1" fontAlgn="auto" latinLnBrk="0" hangingPunct="1">
      <a:buNone/>
      <a:defRPr sz="1800" kern="1200">
        <a:solidFill>
          <a:schemeClr val="tx1"/>
        </a:solidFill>
        <a:latin typeface="Droid Sans" charset="0"/>
        <a:ea typeface="宋体" charset="0"/>
        <a:cs typeface="Droid Sans" charset="0"/>
      </a:defRPr>
    </a:lvl6pPr>
    <a:lvl7pPr marL="2743200" indent="0" algn="l" defTabSz="914400" eaLnBrk="1" fontAlgn="auto" latinLnBrk="0" hangingPunct="1">
      <a:buNone/>
      <a:defRPr sz="1800" kern="1200">
        <a:solidFill>
          <a:schemeClr val="tx1"/>
        </a:solidFill>
        <a:latin typeface="Droid Sans" charset="0"/>
        <a:ea typeface="宋体" charset="0"/>
        <a:cs typeface="Droid Sans" charset="0"/>
      </a:defRPr>
    </a:lvl7pPr>
    <a:lvl8pPr marL="3200400" indent="0" algn="l" defTabSz="914400" eaLnBrk="1" fontAlgn="auto" latinLnBrk="0" hangingPunct="1">
      <a:buNone/>
      <a:defRPr sz="1800" kern="1200">
        <a:solidFill>
          <a:schemeClr val="tx1"/>
        </a:solidFill>
        <a:latin typeface="Droid Sans" charset="0"/>
        <a:ea typeface="宋体" charset="0"/>
        <a:cs typeface="Droid Sans" charset="0"/>
      </a:defRPr>
    </a:lvl8pPr>
    <a:lvl9pPr marL="3200400" indent="0" algn="l" defTabSz="914400" eaLnBrk="1" fontAlgn="auto" latinLnBrk="0" hangingPunct="1">
      <a:buNone/>
      <a:defRPr sz="1800" kern="1200">
        <a:solidFill>
          <a:schemeClr val="tx1"/>
        </a:solidFill>
        <a:latin typeface="Droid Sans" charset="0"/>
        <a:ea typeface="宋体" charset="0"/>
        <a:cs typeface="Droid Sans"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33" autoAdjust="0"/>
    <p:restoredTop sz="99500" autoAdjust="0"/>
  </p:normalViewPr>
  <p:slideViewPr>
    <p:cSldViewPr snapToGrid="0">
      <p:cViewPr varScale="1">
        <p:scale>
          <a:sx n="68" d="100"/>
          <a:sy n="68" d="100"/>
        </p:scale>
        <p:origin x="684" y="-4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7" d="100"/>
          <a:sy n="57" d="100"/>
        </p:scale>
        <p:origin x="0" y="0"/>
      </p:cViewPr>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文本框"/>
          <p:cNvSpPr>
            <a:spLocks noGrp="1"/>
          </p:cNvSpPr>
          <p:nvPr>
            <p:ph type="sldNum" idx="5"/>
          </p:nvPr>
        </p:nvSpPr>
        <p:spPr>
          <a:xfrm>
            <a:off x="3884613" y="8685213"/>
            <a:ext cx="2971800" cy="458787"/>
          </a:xfrm>
          <a:prstGeom prst="rect">
            <a:avLst/>
          </a:prstGeom>
          <a:noFill/>
          <a:ln w="12700"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Calibri" charset="0"/>
              </a:rPr>
              <a:t>‹#›</a:t>
            </a:fld>
            <a:endParaRPr lang="zh-CN" altLang="en-US" sz="1200">
              <a:latin typeface="Calibri" charset="0"/>
              <a:ea typeface="等线" charset="0"/>
              <a:cs typeface="Calibri" charset="0"/>
            </a:endParaRPr>
          </a:p>
        </p:txBody>
      </p:sp>
      <p:sp>
        <p:nvSpPr>
          <p:cNvPr id="10" name="文本框"/>
          <p:cNvSpPr>
            <a:spLocks noGrp="1"/>
          </p:cNvSpPr>
          <p:nvPr>
            <p:ph type="hdr"/>
          </p:nvPr>
        </p:nvSpPr>
        <p:spPr>
          <a:xfrm>
            <a:off x="0" y="0"/>
            <a:ext cx="2971799" cy="458787"/>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pPr algn="l"/>
            <a:endParaRPr lang="zh-CN" altLang="en-US" sz="1200">
              <a:latin typeface="Calibri" charset="0"/>
              <a:ea typeface="等线" charset="0"/>
              <a:cs typeface="Calibri" charset="0"/>
            </a:endParaRPr>
          </a:p>
        </p:txBody>
      </p:sp>
      <p:sp>
        <p:nvSpPr>
          <p:cNvPr id="11" name="文本框"/>
          <p:cNvSpPr>
            <a:spLocks noGrp="1"/>
          </p:cNvSpPr>
          <p:nvPr>
            <p:ph type="dt" idx="1"/>
          </p:nvPr>
        </p:nvSpPr>
        <p:spPr>
          <a:xfrm>
            <a:off x="3884613" y="0"/>
            <a:ext cx="2971800" cy="458787"/>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pPr algn="r"/>
            <a:fld id="{CAD2D6BD-DE1B-4B5F-8B41-2702339687B9}" type="datetime1">
              <a:rPr lang="en-US" altLang="zh-CN" sz="1200">
                <a:latin typeface="Calibri" charset="0"/>
                <a:ea typeface="等线" charset="0"/>
                <a:cs typeface="Calibri" charset="0"/>
              </a:rPr>
              <a:t>5/15/2025</a:t>
            </a:fld>
            <a:endParaRPr lang="zh-CN" altLang="en-US" sz="1200">
              <a:latin typeface="Calibri" charset="0"/>
              <a:ea typeface="等线" charset="0"/>
              <a:cs typeface="Calibri" charset="0"/>
            </a:endParaRPr>
          </a:p>
        </p:txBody>
      </p:sp>
      <p:sp>
        <p:nvSpPr>
          <p:cNvPr id="12" name="对象"/>
          <p:cNvSpPr>
            <a:spLocks noGrp="1" noRot="1" noChangeAspect="1"/>
          </p:cNvSpPr>
          <p:nvPr>
            <p:ph type="sldImg" idx="2"/>
          </p:nvPr>
        </p:nvSpPr>
        <p:spPr>
          <a:xfrm>
            <a:off x="685800" y="1143000"/>
            <a:ext cx="5486400" cy="3086100"/>
          </a:xfrm>
          <a:prstGeom prst="rect">
            <a:avLst/>
          </a:prstGeom>
          <a:noFill/>
          <a:ln w="12700" cap="flat" cmpd="sng">
            <a:solidFill>
              <a:srgbClr val="000000"/>
            </a:solidFill>
            <a:prstDash val="solid"/>
            <a:round/>
          </a:ln>
        </p:spPr>
      </p:sp>
      <p:sp>
        <p:nvSpPr>
          <p:cNvPr id="13" name="文本框"/>
          <p:cNvSpPr>
            <a:spLocks noGrp="1"/>
          </p:cNvSpPr>
          <p:nvPr>
            <p:ph type="body" idx="3"/>
          </p:nvPr>
        </p:nvSpPr>
        <p:spPr>
          <a:xfrm>
            <a:off x="685800" y="4400550"/>
            <a:ext cx="5486400" cy="3600450"/>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14" name="文本框"/>
          <p:cNvSpPr>
            <a:spLocks noGrp="1"/>
          </p:cNvSpPr>
          <p:nvPr>
            <p:ph type="ftr" idx="4"/>
          </p:nvPr>
        </p:nvSpPr>
        <p:spPr>
          <a:xfrm>
            <a:off x="0" y="8685213"/>
            <a:ext cx="2971799" cy="458787"/>
          </a:xfrm>
          <a:prstGeom prst="rect">
            <a:avLst/>
          </a:prstGeom>
          <a:noFill/>
          <a:ln w="12700" cap="flat" cmpd="sng">
            <a:noFill/>
            <a:prstDash val="solid"/>
            <a:miter/>
          </a:ln>
        </p:spPr>
        <p:txBody>
          <a:bodyPr vert="horz" wrap="square" lIns="91440" tIns="45720" rIns="91440" bIns="45720" anchor="b" anchorCtr="0">
            <a:prstTxWarp prst="textNoShape">
              <a:avLst/>
            </a:prstTxWarp>
          </a:bodyPr>
          <a:lstStyle/>
          <a:p>
            <a:pPr algn="l"/>
            <a:endParaRPr lang="zh-CN" altLang="en-US" sz="1200">
              <a:latin typeface="Calibri" charset="0"/>
              <a:ea typeface="等线" charset="0"/>
              <a:cs typeface="Calibri" charset="0"/>
            </a:endParaRPr>
          </a:p>
        </p:txBody>
      </p:sp>
    </p:spTree>
    <p:extLst>
      <p:ext uri="{BB962C8B-B14F-4D97-AF65-F5344CB8AC3E}">
        <p14:creationId xmlns:p14="http://schemas.microsoft.com/office/powerpoint/2010/main" val="1759452850"/>
      </p:ext>
    </p:extLst>
  </p:cSld>
  <p:clrMap bg1="lt1" tx1="dk1" bg2="lt2" tx2="dk2" accent1="accent1" accent2="accent2" accent3="accent3" accent4="accent4" accent5="accent5" accent6="accent6" hlink="hlink" folHlink="folHlink"/>
  <p:hf hdr="0" ftr="0" dt="0"/>
  <p:notesStyle>
    <a:lvl1pPr marL="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charset="0"/>
        <a:ea typeface="等线" charset="0"/>
        <a:cs typeface="Calibri" charset="0"/>
      </a:defRPr>
    </a:lvl1pPr>
    <a:lvl2pPr marL="4572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charset="0"/>
        <a:ea typeface="等线" charset="0"/>
        <a:cs typeface="Calibri" charset="0"/>
      </a:defRPr>
    </a:lvl2pPr>
    <a:lvl3pPr marL="914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charset="0"/>
        <a:ea typeface="等线" charset="0"/>
        <a:cs typeface="Calibri" charset="0"/>
      </a:defRPr>
    </a:lvl3pPr>
    <a:lvl4pPr marL="13716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charset="0"/>
        <a:ea typeface="等线" charset="0"/>
        <a:cs typeface="Calibri" charset="0"/>
      </a:defRPr>
    </a:lvl4pPr>
    <a:lvl5pPr marL="18288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charset="0"/>
        <a:ea typeface="等线" charset="0"/>
        <a:cs typeface="Calibri" charset="0"/>
      </a:defRPr>
    </a:lvl5pPr>
    <a:lvl6pPr marL="22860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charset="0"/>
        <a:ea typeface="等线" charset="0"/>
        <a:cs typeface="Calibri" charset="0"/>
      </a:defRPr>
    </a:lvl6pPr>
    <a:lvl7pPr marL="27432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charset="0"/>
        <a:ea typeface="等线" charset="0"/>
        <a:cs typeface="Calibri" charset="0"/>
      </a:defRPr>
    </a:lvl7pPr>
    <a:lvl8pPr marL="3200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charset="0"/>
        <a:ea typeface="等线" charset="0"/>
        <a:cs typeface="Calibri" charset="0"/>
      </a:defRPr>
    </a:lvl8pPr>
    <a:lvl9pPr marL="3200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charset="0"/>
        <a:ea typeface="等线" charset="0"/>
        <a:cs typeface="Calibri" charset="0"/>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exels.com/photo/macbook-pro-beside-black-ceramic-mug-on-black-table-3740704/"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pexels.com/photo/photo-of-people-doing-handshakes-3183172/"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pexels.com/photo/photo-of-people-doing-handshakes-3183172/"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pexels.com/photo/person-writing-on-notebook-669615/"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pexels.com/photo/notebook-and-charts-669613/" TargetMode="External"/><Relationship Id="rId5" Type="http://schemas.openxmlformats.org/officeDocument/2006/relationships/hyperlink" Target="https://www.pexels.com/photo/background-board-chart-data-590041/" TargetMode="External"/><Relationship Id="rId4" Type="http://schemas.openxmlformats.org/officeDocument/2006/relationships/hyperlink" Target="https://www.pexels.com/photo/charts-on-black-wooden-table-669622/"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pexels.com/photo/macbook-pro-beside-black-ceramic-mug-on-black-table-3740704/"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pexels.com/photo/business-charts-data-document-259006/"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pexels.com/photo/photo-of-people-doing-handshakes-3183172/"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pexels.com/photo/photo-of-person-pointing-on-laptop-3183171/"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pexels.com/photo/macbook-pro-beside-papers-669619/"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pexels.com/photo/photo-of-person-pointing-on-laptop-3183171/"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pexels.com/photo/macbook-pro-beside-papers-669619/"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exels.com/photo/photo-of-people-leaning-on-wooden-table-3183183/"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文本框"/>
          <p:cNvSpPr>
            <a:spLocks noGrp="1"/>
          </p:cNvSpPr>
          <p:nvPr>
            <p:ph type="sldNum" idx="5"/>
          </p:nvPr>
        </p:nvSpPr>
        <p:spPr>
          <a:xfrm>
            <a:off x="3884613" y="8685213"/>
            <a:ext cx="2971800" cy="458787"/>
          </a:xfrm>
          <a:prstGeom prst="rect">
            <a:avLst/>
          </a:prstGeom>
          <a:noFill/>
          <a:ln w="12700"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Calibri" charset="0"/>
              </a:rPr>
              <a:t>1</a:t>
            </a:fld>
            <a:endParaRPr lang="zh-CN" altLang="en-US" sz="1200">
              <a:latin typeface="Calibri" charset="0"/>
              <a:ea typeface="等线" charset="0"/>
              <a:cs typeface="Calibri" charset="0"/>
            </a:endParaRPr>
          </a:p>
        </p:txBody>
      </p:sp>
      <p:sp>
        <p:nvSpPr>
          <p:cNvPr id="22" name="对象"/>
          <p:cNvSpPr>
            <a:spLocks noGrp="1" noRot="1" noChangeAspect="1"/>
          </p:cNvSpPr>
          <p:nvPr>
            <p:ph type="sldImg"/>
          </p:nvPr>
        </p:nvSpPr>
        <p:spPr>
          <a:xfrm>
            <a:off x="685800" y="1143000"/>
            <a:ext cx="5486400" cy="3086100"/>
          </a:xfrm>
          <a:prstGeom prst="rect">
            <a:avLst/>
          </a:prstGeom>
          <a:noFill/>
          <a:ln w="12700" cap="flat" cmpd="sng">
            <a:noFill/>
            <a:prstDash val="solid"/>
            <a:miter/>
          </a:ln>
        </p:spPr>
      </p:sp>
      <p:sp>
        <p:nvSpPr>
          <p:cNvPr id="23" name="文本框"/>
          <p:cNvSpPr>
            <a:spLocks noGrp="1"/>
          </p:cNvSpPr>
          <p:nvPr>
            <p:ph type="body" idx="1"/>
          </p:nvPr>
        </p:nvSpPr>
        <p:spPr>
          <a:xfrm>
            <a:off x="685800" y="4400550"/>
            <a:ext cx="5486400" cy="3600450"/>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r>
              <a:rPr lang="en-US" altLang="zh-CN"/>
              <a:t>This template was downloaded from www.free-power-point-templates.com</a:t>
            </a:r>
          </a:p>
          <a:p>
            <a:endParaRPr lang="en-US" altLang="zh-CN"/>
          </a:p>
          <a:p>
            <a:r>
              <a:rPr lang="en-US" altLang="zh-CN"/>
              <a:t>Links:</a:t>
            </a:r>
          </a:p>
          <a:p>
            <a:endParaRPr lang="en-US" altLang="zh-CN"/>
          </a:p>
          <a:p>
            <a:r>
              <a:rPr lang="en-US" altLang="zh-CN">
                <a:hlinkClick r:id="rId3"/>
              </a:rPr>
              <a:t>https://www.pexels.com/photo/macbook-pro-beside-black-ceramic-mug-on-black-table-3740704/</a:t>
            </a:r>
            <a:endParaRPr lang="zh-CN" altLang="en-US"/>
          </a:p>
        </p:txBody>
      </p:sp>
    </p:spTree>
    <p:extLst>
      <p:ext uri="{BB962C8B-B14F-4D97-AF65-F5344CB8AC3E}">
        <p14:creationId xmlns:p14="http://schemas.microsoft.com/office/powerpoint/2010/main" val="389056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文本框"/>
          <p:cNvSpPr>
            <a:spLocks noGrp="1"/>
          </p:cNvSpPr>
          <p:nvPr>
            <p:ph type="sldNum" idx="5"/>
          </p:nvPr>
        </p:nvSpPr>
        <p:spPr>
          <a:xfrm>
            <a:off x="3884613" y="8685213"/>
            <a:ext cx="2971800" cy="458787"/>
          </a:xfrm>
          <a:prstGeom prst="rect">
            <a:avLst/>
          </a:prstGeom>
          <a:noFill/>
          <a:ln w="12700"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Calibri" charset="0"/>
              </a:rPr>
              <a:t>10</a:t>
            </a:fld>
            <a:endParaRPr lang="zh-CN" altLang="en-US" sz="1200">
              <a:latin typeface="Calibri" charset="0"/>
              <a:ea typeface="等线" charset="0"/>
              <a:cs typeface="Calibri" charset="0"/>
            </a:endParaRPr>
          </a:p>
        </p:txBody>
      </p:sp>
      <p:sp>
        <p:nvSpPr>
          <p:cNvPr id="98" name="对象"/>
          <p:cNvSpPr>
            <a:spLocks noGrp="1" noRot="1" noChangeAspect="1"/>
          </p:cNvSpPr>
          <p:nvPr>
            <p:ph type="sldImg"/>
          </p:nvPr>
        </p:nvSpPr>
        <p:spPr>
          <a:xfrm>
            <a:off x="685800" y="1143000"/>
            <a:ext cx="5486400" cy="3086100"/>
          </a:xfrm>
          <a:prstGeom prst="rect">
            <a:avLst/>
          </a:prstGeom>
          <a:noFill/>
          <a:ln w="12700" cap="flat" cmpd="sng">
            <a:noFill/>
            <a:prstDash val="solid"/>
            <a:miter/>
          </a:ln>
        </p:spPr>
      </p:sp>
      <p:sp>
        <p:nvSpPr>
          <p:cNvPr id="99" name="文本框"/>
          <p:cNvSpPr>
            <a:spLocks noGrp="1"/>
          </p:cNvSpPr>
          <p:nvPr>
            <p:ph type="body" idx="1"/>
          </p:nvPr>
        </p:nvSpPr>
        <p:spPr>
          <a:xfrm>
            <a:off x="685800" y="4400550"/>
            <a:ext cx="5486400" cy="3600450"/>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endParaRPr lang="zh-CN" altLang="en-US"/>
          </a:p>
        </p:txBody>
      </p:sp>
    </p:spTree>
    <p:extLst>
      <p:ext uri="{BB962C8B-B14F-4D97-AF65-F5344CB8AC3E}">
        <p14:creationId xmlns:p14="http://schemas.microsoft.com/office/powerpoint/2010/main" val="1128678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文本框"/>
          <p:cNvSpPr>
            <a:spLocks noGrp="1"/>
          </p:cNvSpPr>
          <p:nvPr>
            <p:ph type="sldNum" idx="5"/>
          </p:nvPr>
        </p:nvSpPr>
        <p:spPr>
          <a:xfrm>
            <a:off x="3884613" y="8685213"/>
            <a:ext cx="2971800" cy="458787"/>
          </a:xfrm>
          <a:prstGeom prst="rect">
            <a:avLst/>
          </a:prstGeom>
          <a:noFill/>
          <a:ln w="12700"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Calibri" charset="0"/>
              </a:rPr>
              <a:t>11</a:t>
            </a:fld>
            <a:endParaRPr lang="zh-CN" altLang="en-US" sz="1200">
              <a:latin typeface="Calibri" charset="0"/>
              <a:ea typeface="等线" charset="0"/>
              <a:cs typeface="Calibri" charset="0"/>
            </a:endParaRPr>
          </a:p>
        </p:txBody>
      </p:sp>
      <p:sp>
        <p:nvSpPr>
          <p:cNvPr id="104" name="对象"/>
          <p:cNvSpPr>
            <a:spLocks noGrp="1" noRot="1" noChangeAspect="1"/>
          </p:cNvSpPr>
          <p:nvPr>
            <p:ph type="sldImg"/>
          </p:nvPr>
        </p:nvSpPr>
        <p:spPr>
          <a:xfrm>
            <a:off x="685800" y="1143000"/>
            <a:ext cx="5486400" cy="3086100"/>
          </a:xfrm>
          <a:prstGeom prst="rect">
            <a:avLst/>
          </a:prstGeom>
          <a:noFill/>
          <a:ln w="12700" cap="flat" cmpd="sng">
            <a:noFill/>
            <a:prstDash val="solid"/>
            <a:miter/>
          </a:ln>
        </p:spPr>
      </p:sp>
      <p:sp>
        <p:nvSpPr>
          <p:cNvPr id="105" name="文本框"/>
          <p:cNvSpPr>
            <a:spLocks noGrp="1"/>
          </p:cNvSpPr>
          <p:nvPr>
            <p:ph type="body" idx="1"/>
          </p:nvPr>
        </p:nvSpPr>
        <p:spPr>
          <a:xfrm>
            <a:off x="685800" y="4400550"/>
            <a:ext cx="5486400" cy="3600450"/>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r>
              <a:rPr lang="en-US" altLang="zh-CN"/>
              <a:t>Links:</a:t>
            </a:r>
          </a:p>
          <a:p>
            <a:endParaRPr lang="en-US" altLang="zh-CN"/>
          </a:p>
          <a:p>
            <a:r>
              <a:rPr lang="en-US" altLang="zh-CN">
                <a:hlinkClick r:id="rId3"/>
              </a:rPr>
              <a:t>https://www.pexels.com/photo/photo-of-people-doing-handshakes-3183172/</a:t>
            </a:r>
            <a:endParaRPr lang="zh-CN" altLang="en-US"/>
          </a:p>
        </p:txBody>
      </p:sp>
    </p:spTree>
    <p:extLst>
      <p:ext uri="{BB962C8B-B14F-4D97-AF65-F5344CB8AC3E}">
        <p14:creationId xmlns:p14="http://schemas.microsoft.com/office/powerpoint/2010/main" val="539236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文本框"/>
          <p:cNvSpPr>
            <a:spLocks noGrp="1"/>
          </p:cNvSpPr>
          <p:nvPr>
            <p:ph type="sldNum" idx="5"/>
          </p:nvPr>
        </p:nvSpPr>
        <p:spPr>
          <a:xfrm>
            <a:off x="3884613" y="8685213"/>
            <a:ext cx="2971800" cy="458787"/>
          </a:xfrm>
          <a:prstGeom prst="rect">
            <a:avLst/>
          </a:prstGeom>
          <a:noFill/>
          <a:ln w="12700"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Calibri" charset="0"/>
              </a:rPr>
              <a:t>12</a:t>
            </a:fld>
            <a:endParaRPr lang="zh-CN" altLang="en-US" sz="1200">
              <a:latin typeface="Calibri" charset="0"/>
              <a:ea typeface="等线" charset="0"/>
              <a:cs typeface="Calibri" charset="0"/>
            </a:endParaRPr>
          </a:p>
        </p:txBody>
      </p:sp>
      <p:sp>
        <p:nvSpPr>
          <p:cNvPr id="110" name="对象"/>
          <p:cNvSpPr>
            <a:spLocks noGrp="1" noRot="1" noChangeAspect="1"/>
          </p:cNvSpPr>
          <p:nvPr>
            <p:ph type="sldImg"/>
          </p:nvPr>
        </p:nvSpPr>
        <p:spPr>
          <a:xfrm>
            <a:off x="685800" y="1143000"/>
            <a:ext cx="5486400" cy="3086100"/>
          </a:xfrm>
          <a:prstGeom prst="rect">
            <a:avLst/>
          </a:prstGeom>
          <a:noFill/>
          <a:ln w="12700" cap="flat" cmpd="sng">
            <a:noFill/>
            <a:prstDash val="solid"/>
            <a:miter/>
          </a:ln>
        </p:spPr>
      </p:sp>
      <p:sp>
        <p:nvSpPr>
          <p:cNvPr id="111" name="文本框"/>
          <p:cNvSpPr>
            <a:spLocks noGrp="1"/>
          </p:cNvSpPr>
          <p:nvPr>
            <p:ph type="body" idx="1"/>
          </p:nvPr>
        </p:nvSpPr>
        <p:spPr>
          <a:xfrm>
            <a:off x="685800" y="4400550"/>
            <a:ext cx="5486400" cy="3600450"/>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r>
              <a:rPr lang="en-US" altLang="zh-CN"/>
              <a:t>Links:</a:t>
            </a:r>
          </a:p>
          <a:p>
            <a:endParaRPr lang="en-US" altLang="zh-CN"/>
          </a:p>
          <a:p>
            <a:r>
              <a:rPr lang="en-US" altLang="zh-CN">
                <a:hlinkClick r:id="rId3"/>
              </a:rPr>
              <a:t>https://www.pexels.com/photo/photo-of-people-doing-handshakes-3183172/</a:t>
            </a:r>
            <a:endParaRPr lang="zh-CN" altLang="en-US"/>
          </a:p>
        </p:txBody>
      </p:sp>
    </p:spTree>
    <p:extLst>
      <p:ext uri="{BB962C8B-B14F-4D97-AF65-F5344CB8AC3E}">
        <p14:creationId xmlns:p14="http://schemas.microsoft.com/office/powerpoint/2010/main" val="412621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文本框"/>
          <p:cNvSpPr>
            <a:spLocks noGrp="1"/>
          </p:cNvSpPr>
          <p:nvPr>
            <p:ph type="sldNum" idx="5"/>
          </p:nvPr>
        </p:nvSpPr>
        <p:spPr>
          <a:xfrm>
            <a:off x="3884613" y="8685213"/>
            <a:ext cx="2971800" cy="458787"/>
          </a:xfrm>
          <a:prstGeom prst="rect">
            <a:avLst/>
          </a:prstGeom>
          <a:noFill/>
          <a:ln w="12700"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Calibri" charset="0"/>
              </a:rPr>
              <a:t>13</a:t>
            </a:fld>
            <a:endParaRPr lang="zh-CN" altLang="en-US" sz="1200">
              <a:latin typeface="Calibri" charset="0"/>
              <a:ea typeface="等线" charset="0"/>
              <a:cs typeface="Calibri" charset="0"/>
            </a:endParaRPr>
          </a:p>
        </p:txBody>
      </p:sp>
      <p:sp>
        <p:nvSpPr>
          <p:cNvPr id="119" name="对象"/>
          <p:cNvSpPr>
            <a:spLocks noGrp="1" noRot="1" noChangeAspect="1"/>
          </p:cNvSpPr>
          <p:nvPr>
            <p:ph type="sldImg"/>
          </p:nvPr>
        </p:nvSpPr>
        <p:spPr>
          <a:xfrm>
            <a:off x="685800" y="1143000"/>
            <a:ext cx="5486400" cy="3086100"/>
          </a:xfrm>
          <a:prstGeom prst="rect">
            <a:avLst/>
          </a:prstGeom>
          <a:noFill/>
          <a:ln w="12700" cap="flat" cmpd="sng">
            <a:noFill/>
            <a:prstDash val="solid"/>
            <a:miter/>
          </a:ln>
        </p:spPr>
      </p:sp>
      <p:sp>
        <p:nvSpPr>
          <p:cNvPr id="120" name="文本框"/>
          <p:cNvSpPr>
            <a:spLocks noGrp="1"/>
          </p:cNvSpPr>
          <p:nvPr>
            <p:ph type="body" idx="1"/>
          </p:nvPr>
        </p:nvSpPr>
        <p:spPr>
          <a:xfrm>
            <a:off x="685800" y="4400550"/>
            <a:ext cx="5486400" cy="3600450"/>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r>
              <a:rPr lang="en-US" altLang="zh-CN"/>
              <a:t>Links:</a:t>
            </a:r>
          </a:p>
          <a:p>
            <a:endParaRPr lang="en-US" altLang="zh-CN"/>
          </a:p>
          <a:p>
            <a:r>
              <a:rPr lang="en-US" altLang="zh-CN">
                <a:hlinkClick r:id="rId3"/>
              </a:rPr>
              <a:t>https://www.pexels.com/photo/person-writing-on-notebook-669615/</a:t>
            </a:r>
            <a:endParaRPr lang="en-US" altLang="zh-CN"/>
          </a:p>
          <a:p>
            <a:r>
              <a:rPr lang="en-US" altLang="zh-CN">
                <a:hlinkClick r:id="rId4"/>
              </a:rPr>
              <a:t>https://www.pexels.com/photo/charts-on-black-wooden-table-669622/</a:t>
            </a:r>
            <a:endParaRPr lang="en-US" altLang="zh-CN"/>
          </a:p>
          <a:p>
            <a:r>
              <a:rPr lang="en-US" altLang="zh-CN">
                <a:hlinkClick r:id="rId5"/>
              </a:rPr>
              <a:t>https://www.pexels.com/photo/background-board-chart-data-590041/</a:t>
            </a:r>
            <a:endParaRPr lang="en-US" altLang="zh-CN"/>
          </a:p>
          <a:p>
            <a:r>
              <a:rPr lang="en-US" altLang="zh-CN">
                <a:hlinkClick r:id="rId6"/>
              </a:rPr>
              <a:t>https://www.pexels.com/photo/notebook-and-charts-669613/</a:t>
            </a:r>
            <a:endParaRPr lang="zh-CN" altLang="en-US"/>
          </a:p>
        </p:txBody>
      </p:sp>
    </p:spTree>
    <p:extLst>
      <p:ext uri="{BB962C8B-B14F-4D97-AF65-F5344CB8AC3E}">
        <p14:creationId xmlns:p14="http://schemas.microsoft.com/office/powerpoint/2010/main" val="1959788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文本框"/>
          <p:cNvSpPr>
            <a:spLocks noGrp="1"/>
          </p:cNvSpPr>
          <p:nvPr>
            <p:ph type="sldNum" idx="5"/>
          </p:nvPr>
        </p:nvSpPr>
        <p:spPr>
          <a:xfrm>
            <a:off x="3884613" y="8685213"/>
            <a:ext cx="2971800" cy="458787"/>
          </a:xfrm>
          <a:prstGeom prst="rect">
            <a:avLst/>
          </a:prstGeom>
          <a:noFill/>
          <a:ln w="12700"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Calibri" charset="0"/>
              </a:rPr>
              <a:t>14</a:t>
            </a:fld>
            <a:endParaRPr lang="zh-CN" altLang="en-US" sz="1200">
              <a:latin typeface="Calibri" charset="0"/>
              <a:ea typeface="等线" charset="0"/>
              <a:cs typeface="Calibri" charset="0"/>
            </a:endParaRPr>
          </a:p>
        </p:txBody>
      </p:sp>
      <p:sp>
        <p:nvSpPr>
          <p:cNvPr id="124" name="对象"/>
          <p:cNvSpPr>
            <a:spLocks noGrp="1" noRot="1" noChangeAspect="1"/>
          </p:cNvSpPr>
          <p:nvPr>
            <p:ph type="sldImg"/>
          </p:nvPr>
        </p:nvSpPr>
        <p:spPr>
          <a:xfrm>
            <a:off x="685800" y="1143000"/>
            <a:ext cx="5486400" cy="3086100"/>
          </a:xfrm>
          <a:prstGeom prst="rect">
            <a:avLst/>
          </a:prstGeom>
          <a:noFill/>
          <a:ln w="12700" cap="flat" cmpd="sng">
            <a:noFill/>
            <a:prstDash val="solid"/>
            <a:miter/>
          </a:ln>
        </p:spPr>
      </p:sp>
      <p:sp>
        <p:nvSpPr>
          <p:cNvPr id="125" name="文本框"/>
          <p:cNvSpPr>
            <a:spLocks noGrp="1"/>
          </p:cNvSpPr>
          <p:nvPr>
            <p:ph type="body" idx="1"/>
          </p:nvPr>
        </p:nvSpPr>
        <p:spPr>
          <a:xfrm>
            <a:off x="685800" y="4400550"/>
            <a:ext cx="5486400" cy="3600450"/>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r>
              <a:rPr lang="en-US" altLang="zh-CN"/>
              <a:t>Links:</a:t>
            </a:r>
          </a:p>
          <a:p>
            <a:endParaRPr lang="en-US" altLang="zh-CN"/>
          </a:p>
          <a:p>
            <a:r>
              <a:rPr lang="en-US" altLang="zh-CN">
                <a:hlinkClick r:id="rId3"/>
              </a:rPr>
              <a:t>https://www.pexels.com/photo/macbook-pro-beside-black-ceramic-mug-on-black-table-3740704/</a:t>
            </a:r>
            <a:endParaRPr lang="zh-CN" altLang="en-US"/>
          </a:p>
        </p:txBody>
      </p:sp>
    </p:spTree>
    <p:extLst>
      <p:ext uri="{BB962C8B-B14F-4D97-AF65-F5344CB8AC3E}">
        <p14:creationId xmlns:p14="http://schemas.microsoft.com/office/powerpoint/2010/main" val="1541900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文本框"/>
          <p:cNvSpPr>
            <a:spLocks noGrp="1"/>
          </p:cNvSpPr>
          <p:nvPr>
            <p:ph type="sldNum" idx="5"/>
          </p:nvPr>
        </p:nvSpPr>
        <p:spPr>
          <a:xfrm>
            <a:off x="3884613" y="8685213"/>
            <a:ext cx="2971800" cy="458787"/>
          </a:xfrm>
          <a:prstGeom prst="rect">
            <a:avLst/>
          </a:prstGeom>
          <a:noFill/>
          <a:ln w="12700"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Calibri" charset="0"/>
              </a:rPr>
              <a:t>2</a:t>
            </a:fld>
            <a:endParaRPr lang="zh-CN" altLang="en-US" sz="1200">
              <a:latin typeface="Calibri" charset="0"/>
              <a:ea typeface="等线" charset="0"/>
              <a:cs typeface="Calibri" charset="0"/>
            </a:endParaRPr>
          </a:p>
        </p:txBody>
      </p:sp>
      <p:sp>
        <p:nvSpPr>
          <p:cNvPr id="30" name="对象"/>
          <p:cNvSpPr>
            <a:spLocks noGrp="1" noRot="1" noChangeAspect="1"/>
          </p:cNvSpPr>
          <p:nvPr>
            <p:ph type="sldImg"/>
          </p:nvPr>
        </p:nvSpPr>
        <p:spPr>
          <a:xfrm>
            <a:off x="685800" y="1143000"/>
            <a:ext cx="5486400" cy="3086100"/>
          </a:xfrm>
          <a:prstGeom prst="rect">
            <a:avLst/>
          </a:prstGeom>
          <a:noFill/>
          <a:ln w="12700" cap="flat" cmpd="sng">
            <a:noFill/>
            <a:prstDash val="solid"/>
            <a:miter/>
          </a:ln>
        </p:spPr>
      </p:sp>
      <p:sp>
        <p:nvSpPr>
          <p:cNvPr id="31" name="文本框"/>
          <p:cNvSpPr>
            <a:spLocks noGrp="1"/>
          </p:cNvSpPr>
          <p:nvPr>
            <p:ph type="body" idx="1"/>
          </p:nvPr>
        </p:nvSpPr>
        <p:spPr>
          <a:xfrm>
            <a:off x="685800" y="4400550"/>
            <a:ext cx="5486400" cy="3600450"/>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r>
              <a:rPr lang="en-US" altLang="zh-CN"/>
              <a:t>Links:</a:t>
            </a:r>
          </a:p>
          <a:p>
            <a:endParaRPr lang="en-US" altLang="zh-CN"/>
          </a:p>
          <a:p>
            <a:r>
              <a:rPr lang="en-US" altLang="zh-CN">
                <a:hlinkClick r:id="rId3"/>
              </a:rPr>
              <a:t>https://www.pexels.com/photo/business-charts-data-document-259006/</a:t>
            </a:r>
            <a:endParaRPr lang="zh-CN" altLang="en-US"/>
          </a:p>
        </p:txBody>
      </p:sp>
    </p:spTree>
    <p:extLst>
      <p:ext uri="{BB962C8B-B14F-4D97-AF65-F5344CB8AC3E}">
        <p14:creationId xmlns:p14="http://schemas.microsoft.com/office/powerpoint/2010/main" val="912514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文本框"/>
          <p:cNvSpPr>
            <a:spLocks noGrp="1"/>
          </p:cNvSpPr>
          <p:nvPr>
            <p:ph type="sldNum" idx="5"/>
          </p:nvPr>
        </p:nvSpPr>
        <p:spPr>
          <a:xfrm>
            <a:off x="3884613" y="8685213"/>
            <a:ext cx="2971800" cy="458787"/>
          </a:xfrm>
          <a:prstGeom prst="rect">
            <a:avLst/>
          </a:prstGeom>
          <a:noFill/>
          <a:ln w="12700"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Calibri" charset="0"/>
              </a:rPr>
              <a:t>3</a:t>
            </a:fld>
            <a:endParaRPr lang="zh-CN" altLang="en-US" sz="1200">
              <a:latin typeface="Calibri" charset="0"/>
              <a:ea typeface="等线" charset="0"/>
              <a:cs typeface="Calibri" charset="0"/>
            </a:endParaRPr>
          </a:p>
        </p:txBody>
      </p:sp>
      <p:sp>
        <p:nvSpPr>
          <p:cNvPr id="38" name="对象"/>
          <p:cNvSpPr>
            <a:spLocks noGrp="1" noRot="1" noChangeAspect="1"/>
          </p:cNvSpPr>
          <p:nvPr>
            <p:ph type="sldImg"/>
          </p:nvPr>
        </p:nvSpPr>
        <p:spPr>
          <a:xfrm>
            <a:off x="685800" y="1143000"/>
            <a:ext cx="5486400" cy="3086100"/>
          </a:xfrm>
          <a:prstGeom prst="rect">
            <a:avLst/>
          </a:prstGeom>
          <a:noFill/>
          <a:ln w="12700" cap="flat" cmpd="sng">
            <a:noFill/>
            <a:prstDash val="solid"/>
            <a:miter/>
          </a:ln>
        </p:spPr>
      </p:sp>
      <p:sp>
        <p:nvSpPr>
          <p:cNvPr id="39" name="文本框"/>
          <p:cNvSpPr>
            <a:spLocks noGrp="1"/>
          </p:cNvSpPr>
          <p:nvPr>
            <p:ph type="body" idx="1"/>
          </p:nvPr>
        </p:nvSpPr>
        <p:spPr>
          <a:xfrm>
            <a:off x="685800" y="4400550"/>
            <a:ext cx="5486400" cy="3600450"/>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r>
              <a:rPr lang="en-US" altLang="zh-CN"/>
              <a:t>Links:</a:t>
            </a:r>
          </a:p>
          <a:p>
            <a:endParaRPr lang="en-US" altLang="zh-CN"/>
          </a:p>
          <a:p>
            <a:r>
              <a:rPr lang="en-US" altLang="zh-CN">
                <a:hlinkClick r:id="rId3"/>
              </a:rPr>
              <a:t>https://www.pexels.com/photo/photo-of-people-doing-handshakes-3183172/</a:t>
            </a:r>
            <a:endParaRPr lang="zh-CN" altLang="en-US"/>
          </a:p>
        </p:txBody>
      </p:sp>
    </p:spTree>
    <p:extLst>
      <p:ext uri="{BB962C8B-B14F-4D97-AF65-F5344CB8AC3E}">
        <p14:creationId xmlns:p14="http://schemas.microsoft.com/office/powerpoint/2010/main" val="1617632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文本框"/>
          <p:cNvSpPr>
            <a:spLocks noGrp="1"/>
          </p:cNvSpPr>
          <p:nvPr>
            <p:ph type="sldNum" idx="5"/>
          </p:nvPr>
        </p:nvSpPr>
        <p:spPr>
          <a:xfrm>
            <a:off x="3884613" y="8685213"/>
            <a:ext cx="2971800" cy="458787"/>
          </a:xfrm>
          <a:prstGeom prst="rect">
            <a:avLst/>
          </a:prstGeom>
          <a:noFill/>
          <a:ln w="12700"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Calibri" charset="0"/>
              </a:rPr>
              <a:t>4</a:t>
            </a:fld>
            <a:endParaRPr lang="zh-CN" altLang="en-US" sz="1200">
              <a:latin typeface="Calibri" charset="0"/>
              <a:ea typeface="等线" charset="0"/>
              <a:cs typeface="Calibri" charset="0"/>
            </a:endParaRPr>
          </a:p>
        </p:txBody>
      </p:sp>
      <p:sp>
        <p:nvSpPr>
          <p:cNvPr id="44" name="对象"/>
          <p:cNvSpPr>
            <a:spLocks noGrp="1" noRot="1" noChangeAspect="1"/>
          </p:cNvSpPr>
          <p:nvPr>
            <p:ph type="sldImg"/>
          </p:nvPr>
        </p:nvSpPr>
        <p:spPr>
          <a:xfrm>
            <a:off x="685800" y="1143000"/>
            <a:ext cx="5486400" cy="3086100"/>
          </a:xfrm>
          <a:prstGeom prst="rect">
            <a:avLst/>
          </a:prstGeom>
          <a:noFill/>
          <a:ln w="12700" cap="flat" cmpd="sng">
            <a:noFill/>
            <a:prstDash val="solid"/>
            <a:miter/>
          </a:ln>
        </p:spPr>
      </p:sp>
      <p:sp>
        <p:nvSpPr>
          <p:cNvPr id="45" name="文本框"/>
          <p:cNvSpPr>
            <a:spLocks noGrp="1"/>
          </p:cNvSpPr>
          <p:nvPr>
            <p:ph type="body" idx="1"/>
          </p:nvPr>
        </p:nvSpPr>
        <p:spPr>
          <a:xfrm>
            <a:off x="685800" y="4400550"/>
            <a:ext cx="5486400" cy="3600450"/>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r>
              <a:rPr lang="en-US" altLang="zh-CN"/>
              <a:t>Links:</a:t>
            </a:r>
          </a:p>
          <a:p>
            <a:endParaRPr lang="en-US" altLang="zh-CN"/>
          </a:p>
          <a:p>
            <a:r>
              <a:rPr lang="en-US" altLang="zh-CN">
                <a:hlinkClick r:id="rId3"/>
              </a:rPr>
              <a:t>https://www.pexels.com/photo/photo-of-person-pointing-on-laptop-3183171/</a:t>
            </a:r>
            <a:endParaRPr lang="en-US" altLang="zh-CN"/>
          </a:p>
          <a:p>
            <a:r>
              <a:rPr lang="en-US" altLang="zh-CN">
                <a:hlinkClick r:id="rId4"/>
              </a:rPr>
              <a:t>https://www.pexels.com/photo/macbook-pro-beside-papers-669619/</a:t>
            </a:r>
            <a:endParaRPr lang="zh-CN" altLang="en-US"/>
          </a:p>
        </p:txBody>
      </p:sp>
    </p:spTree>
    <p:extLst>
      <p:ext uri="{BB962C8B-B14F-4D97-AF65-F5344CB8AC3E}">
        <p14:creationId xmlns:p14="http://schemas.microsoft.com/office/powerpoint/2010/main" val="2079621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文本框"/>
          <p:cNvSpPr>
            <a:spLocks noGrp="1"/>
          </p:cNvSpPr>
          <p:nvPr>
            <p:ph type="sldNum" idx="5"/>
          </p:nvPr>
        </p:nvSpPr>
        <p:spPr>
          <a:xfrm>
            <a:off x="3884613" y="8685213"/>
            <a:ext cx="2971800" cy="458787"/>
          </a:xfrm>
          <a:prstGeom prst="rect">
            <a:avLst/>
          </a:prstGeom>
          <a:noFill/>
          <a:ln w="12700"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Calibri" charset="0"/>
              </a:rPr>
              <a:t>5</a:t>
            </a:fld>
            <a:endParaRPr lang="zh-CN" altLang="en-US" sz="1200">
              <a:latin typeface="Calibri" charset="0"/>
              <a:ea typeface="等线" charset="0"/>
              <a:cs typeface="Calibri" charset="0"/>
            </a:endParaRPr>
          </a:p>
        </p:txBody>
      </p:sp>
      <p:sp>
        <p:nvSpPr>
          <p:cNvPr id="50" name="对象"/>
          <p:cNvSpPr>
            <a:spLocks noGrp="1" noRot="1" noChangeAspect="1"/>
          </p:cNvSpPr>
          <p:nvPr>
            <p:ph type="sldImg"/>
          </p:nvPr>
        </p:nvSpPr>
        <p:spPr>
          <a:xfrm>
            <a:off x="685800" y="1143000"/>
            <a:ext cx="5486400" cy="3086100"/>
          </a:xfrm>
          <a:prstGeom prst="rect">
            <a:avLst/>
          </a:prstGeom>
          <a:noFill/>
          <a:ln w="12700" cap="flat" cmpd="sng">
            <a:noFill/>
            <a:prstDash val="solid"/>
            <a:miter/>
          </a:ln>
        </p:spPr>
      </p:sp>
      <p:sp>
        <p:nvSpPr>
          <p:cNvPr id="51" name="文本框"/>
          <p:cNvSpPr>
            <a:spLocks noGrp="1"/>
          </p:cNvSpPr>
          <p:nvPr>
            <p:ph type="body" idx="1"/>
          </p:nvPr>
        </p:nvSpPr>
        <p:spPr>
          <a:xfrm>
            <a:off x="685800" y="4400550"/>
            <a:ext cx="5486400" cy="3600450"/>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r>
              <a:rPr lang="en-US" altLang="zh-CN"/>
              <a:t>Links:</a:t>
            </a:r>
          </a:p>
          <a:p>
            <a:endParaRPr lang="en-US" altLang="zh-CN"/>
          </a:p>
          <a:p>
            <a:r>
              <a:rPr lang="en-US" altLang="zh-CN">
                <a:hlinkClick r:id="rId3"/>
              </a:rPr>
              <a:t>https://www.pexels.com/photo/photo-of-person-pointing-on-laptop-3183171/</a:t>
            </a:r>
            <a:endParaRPr lang="en-US" altLang="zh-CN"/>
          </a:p>
          <a:p>
            <a:r>
              <a:rPr lang="en-US" altLang="zh-CN">
                <a:hlinkClick r:id="rId4"/>
              </a:rPr>
              <a:t>https://www.pexels.com/photo/macbook-pro-beside-papers-669619/</a:t>
            </a:r>
            <a:endParaRPr lang="zh-CN" altLang="en-US"/>
          </a:p>
        </p:txBody>
      </p:sp>
    </p:spTree>
    <p:extLst>
      <p:ext uri="{BB962C8B-B14F-4D97-AF65-F5344CB8AC3E}">
        <p14:creationId xmlns:p14="http://schemas.microsoft.com/office/powerpoint/2010/main" val="821490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文本框"/>
          <p:cNvSpPr>
            <a:spLocks noGrp="1"/>
          </p:cNvSpPr>
          <p:nvPr>
            <p:ph type="sldNum" idx="5"/>
          </p:nvPr>
        </p:nvSpPr>
        <p:spPr>
          <a:xfrm>
            <a:off x="3884613" y="8685213"/>
            <a:ext cx="2971800" cy="458787"/>
          </a:xfrm>
          <a:prstGeom prst="rect">
            <a:avLst/>
          </a:prstGeom>
          <a:noFill/>
          <a:ln w="12700"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Calibri" charset="0"/>
              </a:rPr>
              <a:t>6</a:t>
            </a:fld>
            <a:endParaRPr lang="zh-CN" altLang="en-US" sz="1200">
              <a:latin typeface="Calibri" charset="0"/>
              <a:ea typeface="等线" charset="0"/>
              <a:cs typeface="Calibri" charset="0"/>
            </a:endParaRPr>
          </a:p>
        </p:txBody>
      </p:sp>
      <p:sp>
        <p:nvSpPr>
          <p:cNvPr id="68" name="对象"/>
          <p:cNvSpPr>
            <a:spLocks noGrp="1" noRot="1" noChangeAspect="1"/>
          </p:cNvSpPr>
          <p:nvPr>
            <p:ph type="sldImg"/>
          </p:nvPr>
        </p:nvSpPr>
        <p:spPr>
          <a:xfrm>
            <a:off x="685800" y="1143000"/>
            <a:ext cx="5486400" cy="3086100"/>
          </a:xfrm>
          <a:prstGeom prst="rect">
            <a:avLst/>
          </a:prstGeom>
          <a:noFill/>
          <a:ln w="12700" cap="flat" cmpd="sng">
            <a:noFill/>
            <a:prstDash val="solid"/>
            <a:miter/>
          </a:ln>
        </p:spPr>
      </p:sp>
      <p:sp>
        <p:nvSpPr>
          <p:cNvPr id="69" name="文本框"/>
          <p:cNvSpPr>
            <a:spLocks noGrp="1"/>
          </p:cNvSpPr>
          <p:nvPr>
            <p:ph type="body" idx="1"/>
          </p:nvPr>
        </p:nvSpPr>
        <p:spPr>
          <a:xfrm>
            <a:off x="685800" y="4400550"/>
            <a:ext cx="5486400" cy="3600450"/>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r>
              <a:rPr lang="en-US" altLang="zh-CN"/>
              <a:t>Links:</a:t>
            </a:r>
          </a:p>
          <a:p>
            <a:endParaRPr lang="en-US" altLang="zh-CN"/>
          </a:p>
          <a:p>
            <a:r>
              <a:rPr lang="en-US" altLang="zh-CN">
                <a:hlinkClick r:id="rId3"/>
              </a:rPr>
              <a:t>https://www.pexels.com/photo/photo-of-people-leaning-on-wooden-table-3183183/</a:t>
            </a:r>
            <a:endParaRPr lang="zh-CN" altLang="en-US"/>
          </a:p>
        </p:txBody>
      </p:sp>
    </p:spTree>
    <p:extLst>
      <p:ext uri="{BB962C8B-B14F-4D97-AF65-F5344CB8AC3E}">
        <p14:creationId xmlns:p14="http://schemas.microsoft.com/office/powerpoint/2010/main" val="1864138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文本框"/>
          <p:cNvSpPr>
            <a:spLocks noGrp="1"/>
          </p:cNvSpPr>
          <p:nvPr>
            <p:ph type="sldNum" idx="5"/>
          </p:nvPr>
        </p:nvSpPr>
        <p:spPr>
          <a:xfrm>
            <a:off x="3884613" y="8685213"/>
            <a:ext cx="2971800" cy="458787"/>
          </a:xfrm>
          <a:prstGeom prst="rect">
            <a:avLst/>
          </a:prstGeom>
          <a:noFill/>
          <a:ln w="12700"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Calibri" charset="0"/>
              </a:rPr>
              <a:t>7</a:t>
            </a:fld>
            <a:endParaRPr lang="zh-CN" altLang="en-US" sz="1200">
              <a:latin typeface="Calibri" charset="0"/>
              <a:ea typeface="等线" charset="0"/>
              <a:cs typeface="Calibri" charset="0"/>
            </a:endParaRPr>
          </a:p>
        </p:txBody>
      </p:sp>
      <p:sp>
        <p:nvSpPr>
          <p:cNvPr id="75" name="对象"/>
          <p:cNvSpPr>
            <a:spLocks noGrp="1" noRot="1" noChangeAspect="1"/>
          </p:cNvSpPr>
          <p:nvPr>
            <p:ph type="sldImg"/>
          </p:nvPr>
        </p:nvSpPr>
        <p:spPr>
          <a:xfrm>
            <a:off x="685800" y="1143000"/>
            <a:ext cx="5486400" cy="3086100"/>
          </a:xfrm>
          <a:prstGeom prst="rect">
            <a:avLst/>
          </a:prstGeom>
          <a:noFill/>
          <a:ln w="12700" cap="flat" cmpd="sng">
            <a:noFill/>
            <a:prstDash val="solid"/>
            <a:miter/>
          </a:ln>
        </p:spPr>
      </p:sp>
      <p:sp>
        <p:nvSpPr>
          <p:cNvPr id="76" name="文本框"/>
          <p:cNvSpPr>
            <a:spLocks noGrp="1"/>
          </p:cNvSpPr>
          <p:nvPr>
            <p:ph type="body" idx="1"/>
          </p:nvPr>
        </p:nvSpPr>
        <p:spPr>
          <a:xfrm>
            <a:off x="685800" y="4400550"/>
            <a:ext cx="5486400" cy="3600450"/>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endParaRPr lang="zh-CN" altLang="en-US"/>
          </a:p>
        </p:txBody>
      </p:sp>
    </p:spTree>
    <p:extLst>
      <p:ext uri="{BB962C8B-B14F-4D97-AF65-F5344CB8AC3E}">
        <p14:creationId xmlns:p14="http://schemas.microsoft.com/office/powerpoint/2010/main" val="727522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文本框"/>
          <p:cNvSpPr>
            <a:spLocks noGrp="1"/>
          </p:cNvSpPr>
          <p:nvPr>
            <p:ph type="sldNum" idx="5"/>
          </p:nvPr>
        </p:nvSpPr>
        <p:spPr>
          <a:xfrm>
            <a:off x="3884613" y="8685213"/>
            <a:ext cx="2971800" cy="458787"/>
          </a:xfrm>
          <a:prstGeom prst="rect">
            <a:avLst/>
          </a:prstGeom>
          <a:noFill/>
          <a:ln w="12700"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Calibri" charset="0"/>
              </a:rPr>
              <a:t>8</a:t>
            </a:fld>
            <a:endParaRPr lang="zh-CN" altLang="en-US" sz="1200">
              <a:latin typeface="Calibri" charset="0"/>
              <a:ea typeface="等线" charset="0"/>
              <a:cs typeface="Calibri" charset="0"/>
            </a:endParaRPr>
          </a:p>
        </p:txBody>
      </p:sp>
      <p:sp>
        <p:nvSpPr>
          <p:cNvPr id="86" name="对象"/>
          <p:cNvSpPr>
            <a:spLocks noGrp="1" noRot="1" noChangeAspect="1"/>
          </p:cNvSpPr>
          <p:nvPr>
            <p:ph type="sldImg"/>
          </p:nvPr>
        </p:nvSpPr>
        <p:spPr>
          <a:xfrm>
            <a:off x="685800" y="1143000"/>
            <a:ext cx="5486400" cy="3086100"/>
          </a:xfrm>
          <a:prstGeom prst="rect">
            <a:avLst/>
          </a:prstGeom>
          <a:noFill/>
          <a:ln w="12700" cap="flat" cmpd="sng">
            <a:noFill/>
            <a:prstDash val="solid"/>
            <a:miter/>
          </a:ln>
        </p:spPr>
      </p:sp>
      <p:sp>
        <p:nvSpPr>
          <p:cNvPr id="87" name="文本框"/>
          <p:cNvSpPr>
            <a:spLocks noGrp="1"/>
          </p:cNvSpPr>
          <p:nvPr>
            <p:ph type="body" idx="1"/>
          </p:nvPr>
        </p:nvSpPr>
        <p:spPr>
          <a:xfrm>
            <a:off x="685800" y="4400550"/>
            <a:ext cx="5486400" cy="3600450"/>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endParaRPr lang="zh-CN" altLang="en-US"/>
          </a:p>
        </p:txBody>
      </p:sp>
    </p:spTree>
    <p:extLst>
      <p:ext uri="{BB962C8B-B14F-4D97-AF65-F5344CB8AC3E}">
        <p14:creationId xmlns:p14="http://schemas.microsoft.com/office/powerpoint/2010/main" val="1407870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文本框"/>
          <p:cNvSpPr>
            <a:spLocks noGrp="1"/>
          </p:cNvSpPr>
          <p:nvPr>
            <p:ph type="sldNum" idx="5"/>
          </p:nvPr>
        </p:nvSpPr>
        <p:spPr>
          <a:xfrm>
            <a:off x="3884613" y="8685213"/>
            <a:ext cx="2971800" cy="458787"/>
          </a:xfrm>
          <a:prstGeom prst="rect">
            <a:avLst/>
          </a:prstGeom>
          <a:noFill/>
          <a:ln w="12700"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Calibri" charset="0"/>
              </a:rPr>
              <a:t>9</a:t>
            </a:fld>
            <a:endParaRPr lang="zh-CN" altLang="en-US" sz="1200">
              <a:latin typeface="Calibri" charset="0"/>
              <a:ea typeface="等线" charset="0"/>
              <a:cs typeface="Calibri" charset="0"/>
            </a:endParaRPr>
          </a:p>
        </p:txBody>
      </p:sp>
      <p:sp>
        <p:nvSpPr>
          <p:cNvPr id="92" name="对象"/>
          <p:cNvSpPr>
            <a:spLocks noGrp="1" noRot="1" noChangeAspect="1"/>
          </p:cNvSpPr>
          <p:nvPr>
            <p:ph type="sldImg"/>
          </p:nvPr>
        </p:nvSpPr>
        <p:spPr>
          <a:xfrm>
            <a:off x="685800" y="1143000"/>
            <a:ext cx="5486400" cy="3086100"/>
          </a:xfrm>
          <a:prstGeom prst="rect">
            <a:avLst/>
          </a:prstGeom>
          <a:noFill/>
          <a:ln w="12700" cap="flat" cmpd="sng">
            <a:noFill/>
            <a:prstDash val="solid"/>
            <a:miter/>
          </a:ln>
        </p:spPr>
      </p:sp>
      <p:sp>
        <p:nvSpPr>
          <p:cNvPr id="93" name="文本框"/>
          <p:cNvSpPr>
            <a:spLocks noGrp="1"/>
          </p:cNvSpPr>
          <p:nvPr>
            <p:ph type="body" idx="1"/>
          </p:nvPr>
        </p:nvSpPr>
        <p:spPr>
          <a:xfrm>
            <a:off x="685800" y="4400550"/>
            <a:ext cx="5486400" cy="3600450"/>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endParaRPr lang="zh-CN" altLang="en-US"/>
          </a:p>
        </p:txBody>
      </p:sp>
    </p:spTree>
    <p:extLst>
      <p:ext uri="{BB962C8B-B14F-4D97-AF65-F5344CB8AC3E}">
        <p14:creationId xmlns:p14="http://schemas.microsoft.com/office/powerpoint/2010/main" val="1109055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文本框"/>
          <p:cNvSpPr>
            <a:spLocks noGrp="1"/>
          </p:cNvSpPr>
          <p:nvPr>
            <p:ph type="subTitle" idx="1"/>
          </p:nvPr>
        </p:nvSpPr>
        <p:spPr>
          <a:xfrm>
            <a:off x="1828800" y="3886199"/>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文本框"/>
          <p:cNvSpPr>
            <a:spLocks noGrp="1"/>
          </p:cNvSpPr>
          <p:nvPr>
            <p:ph type="dt" sz="half" idx="10"/>
          </p:nvPr>
        </p:nvSpPr>
        <p:spPr/>
        <p:txBody>
          <a:bodyPr/>
          <a:lstStyle/>
          <a:p>
            <a:fld id="{72514870-5082-4025-BC8A-5E070B8EB77D}" type="datetimeFigureOut">
              <a:rPr lang="zh-CN" altLang="en-US" smtClean="0"/>
              <a:t>2025/5/15</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954426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2025/5/15</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645061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2025/5/15</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021830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自定义版式">
    <p:bg>
      <p:bgPr>
        <a:solidFill>
          <a:schemeClr val="bg1"/>
        </a:solidFill>
        <a:effectLst/>
      </p:bgPr>
    </p:bg>
    <p:spTree>
      <p:nvGrpSpPr>
        <p:cNvPr id="1" name=""/>
        <p:cNvGrpSpPr/>
        <p:nvPr/>
      </p:nvGrpSpPr>
      <p:grpSpPr>
        <a:xfrm>
          <a:off x="0" y="0"/>
          <a:ext cx="0" cy="0"/>
          <a:chOff x="0" y="0"/>
          <a:chExt cx="0" cy="0"/>
        </a:xfrm>
      </p:grpSpPr>
      <p:sp>
        <p:nvSpPr>
          <p:cNvPr id="15" name="矩形"/>
          <p:cNvSpPr>
            <a:spLocks/>
          </p:cNvSpPr>
          <p:nvPr/>
        </p:nvSpPr>
        <p:spPr>
          <a:xfrm>
            <a:off x="-46180" y="6889888"/>
            <a:ext cx="6096000" cy="272415"/>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en-US" altLang="zh-CN" sz="1200" b="0" i="0" u="none" strike="noStrike" kern="1200" cap="none" spc="0" baseline="0">
                <a:solidFill>
                  <a:srgbClr val="A5A5A5"/>
                </a:solidFill>
                <a:latin typeface="Calibri" charset="0"/>
                <a:ea typeface="等线" charset="0"/>
                <a:cs typeface="Calibri" charset="0"/>
              </a:rPr>
              <a:t>https://www.free-power-point-templates.com/</a:t>
            </a:r>
            <a:endParaRPr lang="zh-CN" altLang="en-US" sz="1200" b="0" i="0" u="none" strike="noStrike" kern="1200" cap="none" spc="0" baseline="0">
              <a:solidFill>
                <a:srgbClr val="A5A5A5"/>
              </a:solidFill>
              <a:latin typeface="Calibri" charset="0"/>
              <a:ea typeface="等线" charset="0"/>
              <a:cs typeface="Calibri" charset="0"/>
            </a:endParaRPr>
          </a:p>
        </p:txBody>
      </p:sp>
      <p:sp>
        <p:nvSpPr>
          <p:cNvPr id="16" name="矩形"/>
          <p:cNvSpPr>
            <a:spLocks/>
          </p:cNvSpPr>
          <p:nvPr/>
        </p:nvSpPr>
        <p:spPr>
          <a:xfrm>
            <a:off x="11042214" y="6889887"/>
            <a:ext cx="1206061" cy="272415"/>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0" indent="0" algn="r">
              <a:lnSpc>
                <a:spcPct val="100000"/>
              </a:lnSpc>
              <a:spcBef>
                <a:spcPts val="0"/>
              </a:spcBef>
              <a:spcAft>
                <a:spcPts val="0"/>
              </a:spcAft>
              <a:buNone/>
            </a:pPr>
            <a:r>
              <a:rPr lang="en-US" altLang="zh-CN" sz="1200" b="0" i="0" u="none" strike="noStrike" kern="1200" cap="none" spc="0" baseline="0">
                <a:solidFill>
                  <a:srgbClr val="A5A5A5"/>
                </a:solidFill>
                <a:latin typeface="Calibri" charset="0"/>
                <a:ea typeface="等线" charset="0"/>
                <a:cs typeface="Calibri" charset="0"/>
              </a:rPr>
              <a:t>FPPT.com</a:t>
            </a:r>
            <a:endParaRPr lang="zh-CN" altLang="en-US" sz="1200" b="0" i="0" u="none" strike="noStrike" kern="1200" cap="none" spc="0" baseline="0">
              <a:solidFill>
                <a:srgbClr val="A5A5A5"/>
              </a:solidFill>
              <a:latin typeface="Calibri" charset="0"/>
              <a:ea typeface="等线" charset="0"/>
              <a:cs typeface="Calibri" charset="0"/>
            </a:endParaRPr>
          </a:p>
        </p:txBody>
      </p:sp>
    </p:spTree>
    <p:extLst>
      <p:ext uri="{BB962C8B-B14F-4D97-AF65-F5344CB8AC3E}">
        <p14:creationId xmlns:p14="http://schemas.microsoft.com/office/powerpoint/2010/main" val="975779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自定义版式">
    <p:bg>
      <p:bgPr>
        <a:solidFill>
          <a:schemeClr val="bg1"/>
        </a:solidFill>
        <a:effectLst/>
      </p:bgPr>
    </p:bg>
    <p:spTree>
      <p:nvGrpSpPr>
        <p:cNvPr id="1" name=""/>
        <p:cNvGrpSpPr/>
        <p:nvPr/>
      </p:nvGrpSpPr>
      <p:grpSpPr>
        <a:xfrm>
          <a:off x="0" y="0"/>
          <a:ext cx="0" cy="0"/>
          <a:chOff x="0" y="0"/>
          <a:chExt cx="0" cy="0"/>
        </a:xfrm>
      </p:grpSpPr>
      <p:sp>
        <p:nvSpPr>
          <p:cNvPr id="24" name="矩形"/>
          <p:cNvSpPr>
            <a:spLocks/>
          </p:cNvSpPr>
          <p:nvPr/>
        </p:nvSpPr>
        <p:spPr>
          <a:xfrm>
            <a:off x="-46180" y="6889888"/>
            <a:ext cx="6096000" cy="272415"/>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en-US" altLang="zh-CN" sz="1200" b="0" i="0" u="none" strike="noStrike" kern="1200" cap="none" spc="0" baseline="0">
                <a:solidFill>
                  <a:srgbClr val="A5A5A5"/>
                </a:solidFill>
                <a:latin typeface="Calibri" charset="0"/>
                <a:ea typeface="等线" charset="0"/>
                <a:cs typeface="Calibri" charset="0"/>
              </a:rPr>
              <a:t>https://www.free-power-point-templates.com/</a:t>
            </a:r>
            <a:endParaRPr lang="zh-CN" altLang="en-US" sz="1200" b="0" i="0" u="none" strike="noStrike" kern="1200" cap="none" spc="0" baseline="0">
              <a:solidFill>
                <a:srgbClr val="A5A5A5"/>
              </a:solidFill>
              <a:latin typeface="Calibri" charset="0"/>
              <a:ea typeface="等线" charset="0"/>
              <a:cs typeface="Calibri" charset="0"/>
            </a:endParaRPr>
          </a:p>
        </p:txBody>
      </p:sp>
      <p:sp>
        <p:nvSpPr>
          <p:cNvPr id="25" name="矩形"/>
          <p:cNvSpPr>
            <a:spLocks/>
          </p:cNvSpPr>
          <p:nvPr/>
        </p:nvSpPr>
        <p:spPr>
          <a:xfrm>
            <a:off x="11042214" y="6889887"/>
            <a:ext cx="1206061" cy="272415"/>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0" indent="0" algn="r">
              <a:lnSpc>
                <a:spcPct val="100000"/>
              </a:lnSpc>
              <a:spcBef>
                <a:spcPts val="0"/>
              </a:spcBef>
              <a:spcAft>
                <a:spcPts val="0"/>
              </a:spcAft>
              <a:buNone/>
            </a:pPr>
            <a:r>
              <a:rPr lang="en-US" altLang="zh-CN" sz="1200" b="0" i="0" u="none" strike="noStrike" kern="1200" cap="none" spc="0" baseline="0">
                <a:solidFill>
                  <a:srgbClr val="A5A5A5"/>
                </a:solidFill>
                <a:latin typeface="Calibri" charset="0"/>
                <a:ea typeface="等线" charset="0"/>
                <a:cs typeface="Calibri" charset="0"/>
              </a:rPr>
              <a:t>FPPT.com</a:t>
            </a:r>
            <a:endParaRPr lang="zh-CN" altLang="en-US" sz="1200" b="0" i="0" u="none" strike="noStrike" kern="1200" cap="none" spc="0" baseline="0">
              <a:solidFill>
                <a:srgbClr val="A5A5A5"/>
              </a:solidFill>
              <a:latin typeface="Calibri" charset="0"/>
              <a:ea typeface="等线" charset="0"/>
              <a:cs typeface="Calibri" charset="0"/>
            </a:endParaRPr>
          </a:p>
        </p:txBody>
      </p:sp>
    </p:spTree>
    <p:extLst>
      <p:ext uri="{BB962C8B-B14F-4D97-AF65-F5344CB8AC3E}">
        <p14:creationId xmlns:p14="http://schemas.microsoft.com/office/powerpoint/2010/main" val="703081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自定义版式">
    <p:bg>
      <p:bgPr>
        <a:solidFill>
          <a:schemeClr val="bg1"/>
        </a:solidFill>
        <a:effectLst/>
      </p:bgPr>
    </p:bg>
    <p:spTree>
      <p:nvGrpSpPr>
        <p:cNvPr id="1" name=""/>
        <p:cNvGrpSpPr/>
        <p:nvPr/>
      </p:nvGrpSpPr>
      <p:grpSpPr>
        <a:xfrm>
          <a:off x="0" y="0"/>
          <a:ext cx="0" cy="0"/>
          <a:chOff x="0" y="0"/>
          <a:chExt cx="0" cy="0"/>
        </a:xfrm>
      </p:grpSpPr>
      <p:sp>
        <p:nvSpPr>
          <p:cNvPr id="32" name="矩形"/>
          <p:cNvSpPr>
            <a:spLocks/>
          </p:cNvSpPr>
          <p:nvPr/>
        </p:nvSpPr>
        <p:spPr>
          <a:xfrm>
            <a:off x="-46180" y="6889888"/>
            <a:ext cx="6096000" cy="272415"/>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en-US" altLang="zh-CN" sz="1200" b="0" i="0" u="none" strike="noStrike" kern="1200" cap="none" spc="0" baseline="0">
                <a:solidFill>
                  <a:srgbClr val="A5A5A5"/>
                </a:solidFill>
                <a:latin typeface="Calibri" charset="0"/>
                <a:ea typeface="等线" charset="0"/>
                <a:cs typeface="Calibri" charset="0"/>
              </a:rPr>
              <a:t>https://www.free-power-point-templates.com/</a:t>
            </a:r>
            <a:endParaRPr lang="zh-CN" altLang="en-US" sz="1200" b="0" i="0" u="none" strike="noStrike" kern="1200" cap="none" spc="0" baseline="0">
              <a:solidFill>
                <a:srgbClr val="A5A5A5"/>
              </a:solidFill>
              <a:latin typeface="Calibri" charset="0"/>
              <a:ea typeface="等线" charset="0"/>
              <a:cs typeface="Calibri" charset="0"/>
            </a:endParaRPr>
          </a:p>
        </p:txBody>
      </p:sp>
      <p:sp>
        <p:nvSpPr>
          <p:cNvPr id="33" name="矩形"/>
          <p:cNvSpPr>
            <a:spLocks/>
          </p:cNvSpPr>
          <p:nvPr/>
        </p:nvSpPr>
        <p:spPr>
          <a:xfrm>
            <a:off x="11042214" y="6889887"/>
            <a:ext cx="1206061" cy="272415"/>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0" indent="0" algn="r">
              <a:lnSpc>
                <a:spcPct val="100000"/>
              </a:lnSpc>
              <a:spcBef>
                <a:spcPts val="0"/>
              </a:spcBef>
              <a:spcAft>
                <a:spcPts val="0"/>
              </a:spcAft>
              <a:buNone/>
            </a:pPr>
            <a:r>
              <a:rPr lang="en-US" altLang="zh-CN" sz="1200" b="0" i="0" u="none" strike="noStrike" kern="1200" cap="none" spc="0" baseline="0">
                <a:solidFill>
                  <a:srgbClr val="A5A5A5"/>
                </a:solidFill>
                <a:latin typeface="Calibri" charset="0"/>
                <a:ea typeface="等线" charset="0"/>
                <a:cs typeface="Calibri" charset="0"/>
              </a:rPr>
              <a:t>FPPT.com</a:t>
            </a:r>
            <a:endParaRPr lang="zh-CN" altLang="en-US" sz="1200" b="0" i="0" u="none" strike="noStrike" kern="1200" cap="none" spc="0" baseline="0">
              <a:solidFill>
                <a:srgbClr val="A5A5A5"/>
              </a:solidFill>
              <a:latin typeface="Calibri" charset="0"/>
              <a:ea typeface="等线" charset="0"/>
              <a:cs typeface="Calibri" charset="0"/>
            </a:endParaRPr>
          </a:p>
        </p:txBody>
      </p:sp>
    </p:spTree>
    <p:extLst>
      <p:ext uri="{BB962C8B-B14F-4D97-AF65-F5344CB8AC3E}">
        <p14:creationId xmlns:p14="http://schemas.microsoft.com/office/powerpoint/2010/main" val="1821558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自定义版式">
    <p:bg>
      <p:bgPr>
        <a:solidFill>
          <a:schemeClr val="bg1"/>
        </a:solidFill>
        <a:effectLst/>
      </p:bgPr>
    </p:bg>
    <p:spTree>
      <p:nvGrpSpPr>
        <p:cNvPr id="1" name=""/>
        <p:cNvGrpSpPr/>
        <p:nvPr/>
      </p:nvGrpSpPr>
      <p:grpSpPr>
        <a:xfrm>
          <a:off x="0" y="0"/>
          <a:ext cx="0" cy="0"/>
          <a:chOff x="0" y="0"/>
          <a:chExt cx="0" cy="0"/>
        </a:xfrm>
      </p:grpSpPr>
      <p:sp>
        <p:nvSpPr>
          <p:cNvPr id="52" name="矩形"/>
          <p:cNvSpPr>
            <a:spLocks/>
          </p:cNvSpPr>
          <p:nvPr/>
        </p:nvSpPr>
        <p:spPr>
          <a:xfrm>
            <a:off x="-46180" y="6889888"/>
            <a:ext cx="6096000" cy="272415"/>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en-US" altLang="zh-CN" sz="1200" b="0" i="0" u="none" strike="noStrike" kern="1200" cap="none" spc="0" baseline="0">
                <a:solidFill>
                  <a:srgbClr val="A5A5A5"/>
                </a:solidFill>
                <a:latin typeface="Calibri" charset="0"/>
                <a:ea typeface="等线" charset="0"/>
                <a:cs typeface="Calibri" charset="0"/>
              </a:rPr>
              <a:t>https://www.free-power-point-templates.com/</a:t>
            </a:r>
            <a:endParaRPr lang="zh-CN" altLang="en-US" sz="1200" b="0" i="0" u="none" strike="noStrike" kern="1200" cap="none" spc="0" baseline="0">
              <a:solidFill>
                <a:srgbClr val="A5A5A5"/>
              </a:solidFill>
              <a:latin typeface="Calibri" charset="0"/>
              <a:ea typeface="等线" charset="0"/>
              <a:cs typeface="Calibri" charset="0"/>
            </a:endParaRPr>
          </a:p>
        </p:txBody>
      </p:sp>
      <p:sp>
        <p:nvSpPr>
          <p:cNvPr id="53" name="矩形"/>
          <p:cNvSpPr>
            <a:spLocks/>
          </p:cNvSpPr>
          <p:nvPr/>
        </p:nvSpPr>
        <p:spPr>
          <a:xfrm>
            <a:off x="11042214" y="6889887"/>
            <a:ext cx="1206061" cy="272415"/>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0" indent="0" algn="r">
              <a:lnSpc>
                <a:spcPct val="100000"/>
              </a:lnSpc>
              <a:spcBef>
                <a:spcPts val="0"/>
              </a:spcBef>
              <a:spcAft>
                <a:spcPts val="0"/>
              </a:spcAft>
              <a:buNone/>
            </a:pPr>
            <a:r>
              <a:rPr lang="en-US" altLang="zh-CN" sz="1200" b="0" i="0" u="none" strike="noStrike" kern="1200" cap="none" spc="0" baseline="0">
                <a:solidFill>
                  <a:srgbClr val="A5A5A5"/>
                </a:solidFill>
                <a:latin typeface="Calibri" charset="0"/>
                <a:ea typeface="等线" charset="0"/>
                <a:cs typeface="Calibri" charset="0"/>
              </a:rPr>
              <a:t>FPPT.com</a:t>
            </a:r>
            <a:endParaRPr lang="zh-CN" altLang="en-US" sz="1200" b="0" i="0" u="none" strike="noStrike" kern="1200" cap="none" spc="0" baseline="0">
              <a:solidFill>
                <a:srgbClr val="A5A5A5"/>
              </a:solidFill>
              <a:latin typeface="Calibri" charset="0"/>
              <a:ea typeface="等线" charset="0"/>
              <a:cs typeface="Calibri" charset="0"/>
            </a:endParaRPr>
          </a:p>
        </p:txBody>
      </p:sp>
    </p:spTree>
    <p:extLst>
      <p:ext uri="{BB962C8B-B14F-4D97-AF65-F5344CB8AC3E}">
        <p14:creationId xmlns:p14="http://schemas.microsoft.com/office/powerpoint/2010/main" val="1740212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自定义版式">
    <p:bg>
      <p:bgPr>
        <a:solidFill>
          <a:schemeClr val="bg1"/>
        </a:solidFill>
        <a:effectLst/>
      </p:bgPr>
    </p:bg>
    <p:spTree>
      <p:nvGrpSpPr>
        <p:cNvPr id="1" name=""/>
        <p:cNvGrpSpPr/>
        <p:nvPr/>
      </p:nvGrpSpPr>
      <p:grpSpPr>
        <a:xfrm>
          <a:off x="0" y="0"/>
          <a:ext cx="0" cy="0"/>
          <a:chOff x="0" y="0"/>
          <a:chExt cx="0" cy="0"/>
        </a:xfrm>
      </p:grpSpPr>
      <p:sp>
        <p:nvSpPr>
          <p:cNvPr id="77" name="矩形"/>
          <p:cNvSpPr>
            <a:spLocks/>
          </p:cNvSpPr>
          <p:nvPr/>
        </p:nvSpPr>
        <p:spPr>
          <a:xfrm>
            <a:off x="-46180" y="6889888"/>
            <a:ext cx="6096000" cy="272415"/>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en-US" altLang="zh-CN" sz="1200" b="0" i="0" u="none" strike="noStrike" kern="1200" cap="none" spc="0" baseline="0">
                <a:solidFill>
                  <a:srgbClr val="A5A5A5"/>
                </a:solidFill>
                <a:latin typeface="Calibri" charset="0"/>
                <a:ea typeface="等线" charset="0"/>
                <a:cs typeface="Calibri" charset="0"/>
              </a:rPr>
              <a:t>https://www.free-power-point-templates.com/</a:t>
            </a:r>
            <a:endParaRPr lang="zh-CN" altLang="en-US" sz="1200" b="0" i="0" u="none" strike="noStrike" kern="1200" cap="none" spc="0" baseline="0">
              <a:solidFill>
                <a:srgbClr val="A5A5A5"/>
              </a:solidFill>
              <a:latin typeface="Calibri" charset="0"/>
              <a:ea typeface="等线" charset="0"/>
              <a:cs typeface="Calibri" charset="0"/>
            </a:endParaRPr>
          </a:p>
        </p:txBody>
      </p:sp>
      <p:sp>
        <p:nvSpPr>
          <p:cNvPr id="78" name="矩形"/>
          <p:cNvSpPr>
            <a:spLocks/>
          </p:cNvSpPr>
          <p:nvPr/>
        </p:nvSpPr>
        <p:spPr>
          <a:xfrm>
            <a:off x="11042214" y="6889887"/>
            <a:ext cx="1206061" cy="272415"/>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0" indent="0" algn="r">
              <a:lnSpc>
                <a:spcPct val="100000"/>
              </a:lnSpc>
              <a:spcBef>
                <a:spcPts val="0"/>
              </a:spcBef>
              <a:spcAft>
                <a:spcPts val="0"/>
              </a:spcAft>
              <a:buNone/>
            </a:pPr>
            <a:r>
              <a:rPr lang="en-US" altLang="zh-CN" sz="1200" b="0" i="0" u="none" strike="noStrike" kern="1200" cap="none" spc="0" baseline="0">
                <a:solidFill>
                  <a:srgbClr val="A5A5A5"/>
                </a:solidFill>
                <a:latin typeface="Calibri" charset="0"/>
                <a:ea typeface="等线" charset="0"/>
                <a:cs typeface="Calibri" charset="0"/>
              </a:rPr>
              <a:t>FPPT.com</a:t>
            </a:r>
            <a:endParaRPr lang="zh-CN" altLang="en-US" sz="1200" b="0" i="0" u="none" strike="noStrike" kern="1200" cap="none" spc="0" baseline="0">
              <a:solidFill>
                <a:srgbClr val="A5A5A5"/>
              </a:solidFill>
              <a:latin typeface="Calibri" charset="0"/>
              <a:ea typeface="等线" charset="0"/>
              <a:cs typeface="Calibri" charset="0"/>
            </a:endParaRPr>
          </a:p>
        </p:txBody>
      </p:sp>
    </p:spTree>
    <p:extLst>
      <p:ext uri="{BB962C8B-B14F-4D97-AF65-F5344CB8AC3E}">
        <p14:creationId xmlns:p14="http://schemas.microsoft.com/office/powerpoint/2010/main" val="1106024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2025/5/15</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824073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t>2025/5/15</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373655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dt" sz="half" idx="10"/>
          </p:nvPr>
        </p:nvSpPr>
        <p:spPr/>
        <p:txBody>
          <a:bodyPr/>
          <a:lstStyle/>
          <a:p>
            <a:fld id="{72514870-5082-4025-BC8A-5E070B8EB77D}" type="datetimeFigureOut">
              <a:rPr lang="zh-CN" altLang="en-US" smtClean="0"/>
              <a:t>2025/5/15</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74067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a:t>单击此处编辑母版标题样式</a:t>
            </a:r>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文本框"/>
          <p:cNvSpPr>
            <a:spLocks noGrp="1"/>
          </p:cNvSpPr>
          <p:nvPr>
            <p:ph type="dt" sz="half" idx="10"/>
          </p:nvPr>
        </p:nvSpPr>
        <p:spPr/>
        <p:txBody>
          <a:bodyPr/>
          <a:lstStyle/>
          <a:p>
            <a:fld id="{72514870-5082-4025-BC8A-5E070B8EB77D}" type="datetimeFigureOut">
              <a:rPr lang="zh-CN" altLang="en-US" smtClean="0"/>
              <a:t>2025/5/15</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188664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dt" sz="half" idx="10"/>
          </p:nvPr>
        </p:nvSpPr>
        <p:spPr/>
        <p:txBody>
          <a:bodyPr/>
          <a:lstStyle/>
          <a:p>
            <a:fld id="{72514870-5082-4025-BC8A-5E070B8EB77D}" type="datetimeFigureOut">
              <a:rPr lang="zh-CN" altLang="en-US" smtClean="0"/>
              <a:t>2025/5/15</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029555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t>2025/5/15</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574959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2025/5/15</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66942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2025/5/15</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811489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框"/>
          <p:cNvSpPr>
            <a:spLocks noGrp="1"/>
          </p:cNvSpPr>
          <p:nvPr>
            <p:ph type="title"/>
          </p:nvPr>
        </p:nvSpPr>
        <p:spPr>
          <a:xfrm>
            <a:off x="838200" y="365124"/>
            <a:ext cx="10515600" cy="1325562"/>
          </a:xfrm>
          <a:prstGeom prst="rect">
            <a:avLst/>
          </a:prstGeom>
          <a:noFill/>
          <a:ln w="12700" cap="flat" cmpd="sng">
            <a:noFill/>
            <a:prstDash val="solid"/>
            <a:miter/>
          </a:ln>
        </p:spPr>
        <p:txBody>
          <a:bodyPr vert="horz" wrap="square" lIns="91440" tIns="45720" rIns="91440" bIns="45720" anchor="ctr" anchorCtr="0">
            <a:prstTxWarp prst="textNoShape">
              <a:avLst/>
            </a:prstTxWarp>
          </a:bodyPr>
          <a:lstStyle/>
          <a:p>
            <a:r>
              <a:rPr lang="en-US" altLang="zh-CN"/>
              <a:t>Click to edit Master title style</a:t>
            </a:r>
            <a:endParaRPr lang="zh-CN" altLang="en-US"/>
          </a:p>
        </p:txBody>
      </p:sp>
      <p:sp>
        <p:nvSpPr>
          <p:cNvPr id="3" name="文本框"/>
          <p:cNvSpPr>
            <a:spLocks noGrp="1"/>
          </p:cNvSpPr>
          <p:nvPr>
            <p:ph type="body" idx="1"/>
          </p:nvPr>
        </p:nvSpPr>
        <p:spPr>
          <a:xfrm>
            <a:off x="838200" y="1825625"/>
            <a:ext cx="10515600" cy="4351338"/>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文本框"/>
          <p:cNvSpPr>
            <a:spLocks noGrp="1"/>
          </p:cNvSpPr>
          <p:nvPr>
            <p:ph type="dt" idx="2"/>
          </p:nvPr>
        </p:nvSpPr>
        <p:spPr>
          <a:xfrm>
            <a:off x="838200" y="6356349"/>
            <a:ext cx="2743200" cy="365125"/>
          </a:xfrm>
          <a:prstGeom prst="rect">
            <a:avLst/>
          </a:prstGeom>
          <a:noFill/>
          <a:ln w="12700" cap="flat" cmpd="sng">
            <a:noFill/>
            <a:prstDash val="solid"/>
            <a:miter/>
          </a:ln>
        </p:spPr>
        <p:txBody>
          <a:bodyPr vert="horz" wrap="square" lIns="91440" tIns="45720" rIns="91440" bIns="45720" anchor="ctr" anchorCtr="0">
            <a:prstTxWarp prst="textNoShape">
              <a:avLst/>
            </a:prstTxWarp>
          </a:bodyPr>
          <a:lstStyle/>
          <a:p>
            <a:pPr algn="l"/>
            <a:fld id="{CAD2D6BD-DE1B-4B5F-8B41-2702339687B9}" type="datetime1">
              <a:rPr lang="en-US" altLang="zh-CN" sz="1200">
                <a:solidFill>
                  <a:srgbClr val="898989"/>
                </a:solidFill>
                <a:latin typeface="Calibri" charset="0"/>
                <a:ea typeface="等线" charset="0"/>
                <a:cs typeface="Calibri" charset="0"/>
              </a:rPr>
              <a:t>5/15/2025</a:t>
            </a:fld>
            <a:endParaRPr lang="zh-CN" altLang="en-US" sz="1200">
              <a:solidFill>
                <a:srgbClr val="898989"/>
              </a:solidFill>
              <a:latin typeface="Calibri" charset="0"/>
              <a:ea typeface="等线" charset="0"/>
              <a:cs typeface="Calibri" charset="0"/>
            </a:endParaRPr>
          </a:p>
        </p:txBody>
      </p:sp>
      <p:sp>
        <p:nvSpPr>
          <p:cNvPr id="5" name="文本框"/>
          <p:cNvSpPr>
            <a:spLocks noGrp="1"/>
          </p:cNvSpPr>
          <p:nvPr>
            <p:ph type="ftr" idx="3"/>
          </p:nvPr>
        </p:nvSpPr>
        <p:spPr>
          <a:xfrm>
            <a:off x="4038600" y="6356349"/>
            <a:ext cx="4114800" cy="365125"/>
          </a:xfrm>
          <a:prstGeom prst="rect">
            <a:avLst/>
          </a:prstGeom>
          <a:noFill/>
          <a:ln w="12700" cap="flat" cmpd="sng">
            <a:noFill/>
            <a:prstDash val="solid"/>
            <a:miter/>
          </a:ln>
        </p:spPr>
        <p:txBody>
          <a:bodyPr vert="horz" wrap="square" lIns="91440" tIns="45720" rIns="91440" bIns="45720" anchor="ctr" anchorCtr="0">
            <a:prstTxWarp prst="textNoShape">
              <a:avLst/>
            </a:prstTxWarp>
          </a:bodyPr>
          <a:lstStyle/>
          <a:p>
            <a:pPr algn="ctr"/>
            <a:endParaRPr lang="zh-CN" altLang="en-US" sz="1200">
              <a:solidFill>
                <a:srgbClr val="898989"/>
              </a:solidFill>
              <a:latin typeface="Calibri" charset="0"/>
              <a:ea typeface="等线" charset="0"/>
              <a:cs typeface="Calibri" charset="0"/>
            </a:endParaRPr>
          </a:p>
        </p:txBody>
      </p:sp>
      <p:sp>
        <p:nvSpPr>
          <p:cNvPr id="6" name="文本框"/>
          <p:cNvSpPr>
            <a:spLocks noGrp="1"/>
          </p:cNvSpPr>
          <p:nvPr>
            <p:ph type="sldNum" idx="4"/>
          </p:nvPr>
        </p:nvSpPr>
        <p:spPr>
          <a:xfrm>
            <a:off x="8610600" y="6356349"/>
            <a:ext cx="2743200" cy="365125"/>
          </a:xfrm>
          <a:prstGeom prst="rect">
            <a:avLst/>
          </a:prstGeom>
          <a:noFill/>
          <a:ln w="12700" cap="flat" cmpd="sng">
            <a:noFill/>
            <a:prstDash val="solid"/>
            <a:miter/>
          </a:ln>
        </p:spPr>
        <p:txBody>
          <a:bodyPr vert="horz" wrap="square" lIns="91440" tIns="45720" rIns="91440" bIns="45720" anchor="ctr" anchorCtr="0">
            <a:prstTxWarp prst="textNoShape">
              <a:avLst/>
            </a:prstTxWarp>
          </a:bodyPr>
          <a:lstStyle/>
          <a:p>
            <a:pPr algn="r"/>
            <a:fld id="{CAD2D6BD-DE1B-4B5F-8B41-2702339687B9}" type="slidenum">
              <a:rPr lang="en-US" altLang="zh-CN" sz="1200" b="0" i="0" u="none" strike="noStrike" kern="1200" cap="none" spc="0" baseline="0">
                <a:solidFill>
                  <a:srgbClr val="898989"/>
                </a:solidFill>
                <a:latin typeface="Calibri" charset="0"/>
                <a:ea typeface="等线" charset="0"/>
                <a:cs typeface="Calibri" charset="0"/>
              </a:rPr>
              <a:t>‹#›</a:t>
            </a:fld>
            <a:endParaRPr lang="zh-CN" altLang="en-US" sz="1200">
              <a:solidFill>
                <a:srgbClr val="898989"/>
              </a:solidFill>
              <a:latin typeface="Calibri" charset="0"/>
              <a:ea typeface="等线" charset="0"/>
              <a:cs typeface="Calibri" charset="0"/>
            </a:endParaRPr>
          </a:p>
        </p:txBody>
      </p:sp>
      <p:sp>
        <p:nvSpPr>
          <p:cNvPr id="7" name="矩形"/>
          <p:cNvSpPr>
            <a:spLocks/>
          </p:cNvSpPr>
          <p:nvPr/>
        </p:nvSpPr>
        <p:spPr>
          <a:xfrm>
            <a:off x="-46180" y="6889888"/>
            <a:ext cx="6096000" cy="276999"/>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en-US" altLang="zh-CN" sz="1200" b="0" i="0" u="none" strike="noStrike" kern="1200" cap="none" spc="0" baseline="0">
                <a:solidFill>
                  <a:srgbClr val="A5A5A5"/>
                </a:solidFill>
                <a:latin typeface="Calibri" charset="0"/>
                <a:ea typeface="等线" charset="0"/>
                <a:cs typeface="Calibri" charset="0"/>
              </a:rPr>
              <a:t>https://www.free-power-point-templates.com/</a:t>
            </a:r>
            <a:endParaRPr lang="zh-CN" altLang="en-US" sz="1200" b="0" i="0" u="none" strike="noStrike" kern="1200" cap="none" spc="0" baseline="0">
              <a:solidFill>
                <a:srgbClr val="A5A5A5"/>
              </a:solidFill>
              <a:latin typeface="Calibri" charset="0"/>
              <a:ea typeface="等线" charset="0"/>
              <a:cs typeface="Calibri" charset="0"/>
            </a:endParaRPr>
          </a:p>
        </p:txBody>
      </p:sp>
      <p:sp>
        <p:nvSpPr>
          <p:cNvPr id="8" name="矩形"/>
          <p:cNvSpPr>
            <a:spLocks/>
          </p:cNvSpPr>
          <p:nvPr/>
        </p:nvSpPr>
        <p:spPr>
          <a:xfrm>
            <a:off x="11042214" y="6889887"/>
            <a:ext cx="1206061" cy="276999"/>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0" indent="0" algn="r">
              <a:lnSpc>
                <a:spcPct val="100000"/>
              </a:lnSpc>
              <a:spcBef>
                <a:spcPts val="0"/>
              </a:spcBef>
              <a:spcAft>
                <a:spcPts val="0"/>
              </a:spcAft>
              <a:buNone/>
            </a:pPr>
            <a:r>
              <a:rPr lang="en-US" altLang="zh-CN" sz="1200" b="0" i="0" u="none" strike="noStrike" kern="1200" cap="none" spc="0" baseline="0">
                <a:solidFill>
                  <a:srgbClr val="A5A5A5"/>
                </a:solidFill>
                <a:latin typeface="Calibri" charset="0"/>
                <a:ea typeface="等线" charset="0"/>
                <a:cs typeface="Calibri" charset="0"/>
              </a:rPr>
              <a:t>FPPT.com</a:t>
            </a:r>
            <a:endParaRPr lang="zh-CN" altLang="en-US" sz="1200" b="0" i="0" u="none" strike="noStrike" kern="1200" cap="none" spc="0" baseline="0">
              <a:solidFill>
                <a:srgbClr val="A5A5A5"/>
              </a:solidFill>
              <a:latin typeface="Calibri" charset="0"/>
              <a:ea typeface="等线" charset="0"/>
              <a:cs typeface="Calibri" charset="0"/>
            </a:endParaRPr>
          </a:p>
        </p:txBody>
      </p:sp>
    </p:spTree>
    <p:extLst>
      <p:ext uri="{BB962C8B-B14F-4D97-AF65-F5344CB8AC3E}">
        <p14:creationId xmlns:p14="http://schemas.microsoft.com/office/powerpoint/2010/main" val="1894053316"/>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spd="slow">
    <p:pull/>
  </p:transition>
  <p:hf sldNum="0" hdr="0" ftr="0" dt="0"/>
  <p:txStyles>
    <p:titleStyle>
      <a:lvl1pPr algn="l" defTabSz="914400" eaLnBrk="1" fontAlgn="auto" latinLnBrk="0" hangingPunct="1">
        <a:lnSpc>
          <a:spcPct val="90000"/>
        </a:lnSpc>
        <a:spcBef>
          <a:spcPts val="0"/>
        </a:spcBef>
        <a:buNone/>
        <a:defRPr sz="4400" kern="1200">
          <a:solidFill>
            <a:schemeClr val="tx1"/>
          </a:solidFill>
          <a:latin typeface="Calibri Light" charset="0"/>
          <a:ea typeface="等线 Light" charset="0"/>
          <a:cs typeface="Calibri Light" charset="0"/>
        </a:defRPr>
      </a:lvl1pPr>
    </p:titleStyle>
    <p:bodyStyle>
      <a:lvl1pPr marL="228600" indent="-228600" algn="l" defTabSz="914400" eaLnBrk="1" fontAlgn="auto" latinLnBrk="0" hangingPunct="1">
        <a:lnSpc>
          <a:spcPct val="90000"/>
        </a:lnSpc>
        <a:spcBef>
          <a:spcPts val="1000"/>
        </a:spcBef>
        <a:buFont typeface="Arial" pitchFamily="34" charset="0"/>
        <a:buChar char="•"/>
        <a:defRPr sz="2800" kern="1200">
          <a:solidFill>
            <a:schemeClr val="tx1"/>
          </a:solidFill>
          <a:latin typeface="Calibri" charset="0"/>
          <a:ea typeface="等线" charset="0"/>
          <a:cs typeface="Calibri" charset="0"/>
        </a:defRPr>
      </a:lvl1pPr>
      <a:lvl2pPr marL="685800" indent="-228600" algn="l" defTabSz="914400" eaLnBrk="1" fontAlgn="auto" latinLnBrk="0" hangingPunct="1">
        <a:lnSpc>
          <a:spcPct val="90000"/>
        </a:lnSpc>
        <a:spcBef>
          <a:spcPts val="500"/>
        </a:spcBef>
        <a:buFont typeface="Arial" pitchFamily="34" charset="0"/>
        <a:buChar char="•"/>
        <a:defRPr sz="2400" kern="1200">
          <a:solidFill>
            <a:schemeClr val="tx1"/>
          </a:solidFill>
          <a:latin typeface="Calibri" charset="0"/>
          <a:ea typeface="等线" charset="0"/>
          <a:cs typeface="Calibri" charset="0"/>
        </a:defRPr>
      </a:lvl2pPr>
      <a:lvl3pPr marL="1143000" indent="-228600" algn="l" defTabSz="914400" eaLnBrk="1" fontAlgn="auto" latinLnBrk="0" hangingPunct="1">
        <a:lnSpc>
          <a:spcPct val="90000"/>
        </a:lnSpc>
        <a:spcBef>
          <a:spcPts val="500"/>
        </a:spcBef>
        <a:buFont typeface="Arial" pitchFamily="34" charset="0"/>
        <a:buChar char="•"/>
        <a:defRPr sz="2000" kern="1200">
          <a:solidFill>
            <a:schemeClr val="tx1"/>
          </a:solidFill>
          <a:latin typeface="Calibri" charset="0"/>
          <a:ea typeface="等线" charset="0"/>
          <a:cs typeface="Calibri" charset="0"/>
        </a:defRPr>
      </a:lvl3pPr>
      <a:lvl4pPr marL="16002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Calibri" charset="0"/>
          <a:ea typeface="等线" charset="0"/>
          <a:cs typeface="Calibri" charset="0"/>
        </a:defRPr>
      </a:lvl4pPr>
      <a:lvl5pPr marL="20574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Calibri" charset="0"/>
          <a:ea typeface="等线" charset="0"/>
          <a:cs typeface="Calibri" charset="0"/>
        </a:defRPr>
      </a:lvl5pPr>
      <a:lvl6pPr marL="25146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Calibri" charset="0"/>
          <a:ea typeface="等线" charset="0"/>
          <a:cs typeface="Calibri" charset="0"/>
        </a:defRPr>
      </a:lvl6pPr>
      <a:lvl7pPr marL="29718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Calibri" charset="0"/>
          <a:ea typeface="等线" charset="0"/>
          <a:cs typeface="Calibri" charset="0"/>
        </a:defRPr>
      </a:lvl7pPr>
      <a:lvl8pPr marL="34290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Calibri" charset="0"/>
          <a:ea typeface="等线" charset="0"/>
          <a:cs typeface="Calibri" charset="0"/>
        </a:defRPr>
      </a:lvl8pPr>
      <a:lvl9pPr marL="34290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Calibri" charset="0"/>
          <a:ea typeface="等线" charset="0"/>
          <a:cs typeface="Calibri"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hyperlink" Target="https://www.linkedin.com/in/bhoomi-chotaliya/" TargetMode="External"/><Relationship Id="rId4" Type="http://schemas.openxmlformats.org/officeDocument/2006/relationships/hyperlink" Target="mailto:bhoomi.mindmatictechnolabz@gmail.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图片"/>
          <p:cNvPicPr>
            <a:picLocks noChangeAspect="1"/>
          </p:cNvPicPr>
          <p:nvPr/>
        </p:nvPicPr>
        <p:blipFill>
          <a:blip r:embed="rId3" cstate="print"/>
          <a:stretch>
            <a:fillRect/>
          </a:stretch>
        </p:blipFill>
        <p:spPr>
          <a:xfrm>
            <a:off x="0" y="1"/>
            <a:ext cx="12192000" cy="6858000"/>
          </a:xfrm>
          <a:prstGeom prst="rect">
            <a:avLst/>
          </a:prstGeom>
          <a:noFill/>
          <a:ln w="12700" cap="flat" cmpd="sng">
            <a:noFill/>
            <a:prstDash val="solid"/>
            <a:miter/>
          </a:ln>
        </p:spPr>
      </p:pic>
      <p:sp>
        <p:nvSpPr>
          <p:cNvPr id="18" name="矩形"/>
          <p:cNvSpPr>
            <a:spLocks/>
          </p:cNvSpPr>
          <p:nvPr/>
        </p:nvSpPr>
        <p:spPr>
          <a:xfrm>
            <a:off x="1" y="0"/>
            <a:ext cx="12192000" cy="6858000"/>
          </a:xfrm>
          <a:prstGeom prst="rect">
            <a:avLst/>
          </a:prstGeom>
          <a:solidFill>
            <a:srgbClr val="404040">
              <a:alpha val="50000"/>
            </a:srgbClr>
          </a:solidFill>
          <a:ln w="12700" cap="flat" cmpd="sng">
            <a:noFill/>
            <a:prstDash val="solid"/>
            <a:round/>
          </a:ln>
        </p:spPr>
      </p:sp>
      <p:sp>
        <p:nvSpPr>
          <p:cNvPr id="19" name="矩形"/>
          <p:cNvSpPr>
            <a:spLocks/>
          </p:cNvSpPr>
          <p:nvPr/>
        </p:nvSpPr>
        <p:spPr>
          <a:xfrm>
            <a:off x="6189783" y="4341638"/>
            <a:ext cx="5126548" cy="523219"/>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0" indent="0" algn="l" defTabSz="895985">
              <a:lnSpc>
                <a:spcPct val="100000"/>
              </a:lnSpc>
              <a:spcBef>
                <a:spcPts val="0"/>
              </a:spcBef>
              <a:spcAft>
                <a:spcPts val="0"/>
              </a:spcAft>
              <a:buNone/>
            </a:pPr>
            <a:r>
              <a:rPr lang="en-US" altLang="zh-CN" sz="2800" b="1" i="0" u="none" strike="noStrike" kern="1200" cap="none" spc="0" baseline="0">
                <a:solidFill>
                  <a:schemeClr val="bg1"/>
                </a:solidFill>
                <a:latin typeface="MS PGothic" pitchFamily="34" charset="-128"/>
                <a:ea typeface="MS PGothic" pitchFamily="34" charset="-128"/>
                <a:cs typeface="Open Sans" pitchFamily="34" charset="0"/>
              </a:rPr>
              <a:t>MindMatic TechnoLabz Pvt. Ltd.</a:t>
            </a:r>
            <a:endParaRPr lang="zh-CN" altLang="en-US" sz="2800" b="1" i="0" u="none" strike="noStrike" kern="1200" cap="none" spc="0" baseline="0">
              <a:solidFill>
                <a:schemeClr val="bg1"/>
              </a:solidFill>
              <a:latin typeface="MS PGothic" pitchFamily="34" charset="-128"/>
              <a:ea typeface="MS PGothic" pitchFamily="34" charset="-128"/>
              <a:cs typeface="Open Sans" pitchFamily="34" charset="0"/>
            </a:endParaRPr>
          </a:p>
        </p:txBody>
      </p:sp>
      <p:sp>
        <p:nvSpPr>
          <p:cNvPr id="20" name="矩形"/>
          <p:cNvSpPr>
            <a:spLocks/>
          </p:cNvSpPr>
          <p:nvPr/>
        </p:nvSpPr>
        <p:spPr>
          <a:xfrm>
            <a:off x="5601956" y="4247621"/>
            <a:ext cx="1175656" cy="45718"/>
          </a:xfrm>
          <a:prstGeom prst="rect">
            <a:avLst/>
          </a:prstGeom>
          <a:solidFill>
            <a:schemeClr val="bg1"/>
          </a:solidFill>
          <a:ln w="12700" cap="flat" cmpd="sng">
            <a:noFill/>
            <a:prstDash val="solid"/>
            <a:round/>
          </a:ln>
        </p:spPr>
      </p:sp>
      <p:sp>
        <p:nvSpPr>
          <p:cNvPr id="21" name="矩形"/>
          <p:cNvSpPr>
            <a:spLocks/>
          </p:cNvSpPr>
          <p:nvPr/>
        </p:nvSpPr>
        <p:spPr>
          <a:xfrm>
            <a:off x="10430766" y="4968964"/>
            <a:ext cx="1175655" cy="45719"/>
          </a:xfrm>
          <a:prstGeom prst="rect">
            <a:avLst/>
          </a:prstGeom>
          <a:solidFill>
            <a:schemeClr val="bg1"/>
          </a:solidFill>
          <a:ln w="12700" cap="flat" cmpd="sng">
            <a:noFill/>
            <a:prstDash val="solid"/>
            <a:round/>
          </a:ln>
        </p:spPr>
      </p:sp>
    </p:spTree>
    <p:extLst>
      <p:ext uri="{BB962C8B-B14F-4D97-AF65-F5344CB8AC3E}">
        <p14:creationId xmlns:p14="http://schemas.microsoft.com/office/powerpoint/2010/main" val="416149770"/>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 name="矩形"/>
          <p:cNvSpPr>
            <a:spLocks/>
          </p:cNvSpPr>
          <p:nvPr/>
        </p:nvSpPr>
        <p:spPr>
          <a:xfrm>
            <a:off x="3615915" y="181607"/>
            <a:ext cx="4486819" cy="523220"/>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0" indent="0" algn="ctr">
              <a:lnSpc>
                <a:spcPct val="100000"/>
              </a:lnSpc>
              <a:spcBef>
                <a:spcPts val="0"/>
              </a:spcBef>
              <a:spcAft>
                <a:spcPts val="0"/>
              </a:spcAft>
              <a:buNone/>
            </a:pPr>
            <a:r>
              <a:rPr lang="en-US" altLang="zh-CN" sz="2800" b="1" i="0" u="none" strike="noStrike" kern="1200" cap="none" spc="0" baseline="0">
                <a:solidFill>
                  <a:srgbClr val="404040"/>
                </a:solidFill>
                <a:latin typeface="Cambria" pitchFamily="18" charset="0"/>
                <a:ea typeface="Cambria" pitchFamily="18" charset="0"/>
                <a:cs typeface="Open Sans" pitchFamily="34" charset="0"/>
              </a:rPr>
              <a:t>TARGET MARKET</a:t>
            </a:r>
            <a:endParaRPr lang="zh-CN" altLang="en-US" sz="2800" b="1" i="0" u="none" strike="noStrike" kern="1200" cap="none" spc="0" baseline="0">
              <a:solidFill>
                <a:srgbClr val="404040"/>
              </a:solidFill>
              <a:latin typeface="Cambria" pitchFamily="18" charset="0"/>
              <a:ea typeface="Cambria" pitchFamily="18" charset="0"/>
              <a:cs typeface="Open Sans" pitchFamily="34" charset="0"/>
            </a:endParaRPr>
          </a:p>
        </p:txBody>
      </p:sp>
      <p:sp>
        <p:nvSpPr>
          <p:cNvPr id="95" name="直线"/>
          <p:cNvSpPr>
            <a:spLocks/>
          </p:cNvSpPr>
          <p:nvPr/>
        </p:nvSpPr>
        <p:spPr>
          <a:xfrm flipH="1">
            <a:off x="5347413" y="757795"/>
            <a:ext cx="1023820" cy="0"/>
          </a:xfrm>
          <a:prstGeom prst="line">
            <a:avLst/>
          </a:prstGeom>
          <a:noFill/>
          <a:ln w="28575" cap="flat" cmpd="sng">
            <a:solidFill>
              <a:srgbClr val="404040"/>
            </a:solidFill>
            <a:prstDash val="solid"/>
            <a:round/>
          </a:ln>
        </p:spPr>
      </p:sp>
      <p:pic>
        <p:nvPicPr>
          <p:cNvPr id="96" name="图片"/>
          <p:cNvPicPr>
            <a:picLocks noChangeAspect="1"/>
          </p:cNvPicPr>
          <p:nvPr/>
        </p:nvPicPr>
        <p:blipFill>
          <a:blip r:embed="rId3" cstate="print"/>
          <a:stretch>
            <a:fillRect/>
          </a:stretch>
        </p:blipFill>
        <p:spPr>
          <a:xfrm>
            <a:off x="0" y="1102664"/>
            <a:ext cx="12191999" cy="6486853"/>
          </a:xfrm>
          <a:prstGeom prst="rect">
            <a:avLst/>
          </a:prstGeom>
          <a:noFill/>
          <a:ln w="12700" cap="flat" cmpd="sng">
            <a:noFill/>
            <a:prstDash val="solid"/>
            <a:miter/>
          </a:ln>
        </p:spPr>
      </p:pic>
      <p:sp>
        <p:nvSpPr>
          <p:cNvPr id="97" name="矩形"/>
          <p:cNvSpPr>
            <a:spLocks/>
          </p:cNvSpPr>
          <p:nvPr/>
        </p:nvSpPr>
        <p:spPr>
          <a:xfrm>
            <a:off x="454504" y="1514144"/>
            <a:ext cx="3006698" cy="5292090"/>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285750" indent="-285750" algn="just">
              <a:lnSpc>
                <a:spcPct val="150000"/>
              </a:lnSpc>
              <a:spcBef>
                <a:spcPts val="0"/>
              </a:spcBef>
              <a:spcAft>
                <a:spcPts val="0"/>
              </a:spcAft>
              <a:buFont typeface="Arial" pitchFamily="34" charset="0"/>
              <a:buChar char="•"/>
            </a:pPr>
            <a:r>
              <a:rPr lang="en-US" altLang="zh-CN" sz="1800" b="0" i="0" u="none" strike="noStrike" kern="1200" cap="none" spc="0" baseline="0">
                <a:solidFill>
                  <a:schemeClr val="tx1"/>
                </a:solidFill>
                <a:latin typeface="Cambria" pitchFamily="18" charset="0"/>
                <a:ea typeface="Cambria" pitchFamily="18" charset="0"/>
                <a:cs typeface="Open Sans" pitchFamily="34" charset="0"/>
              </a:rPr>
              <a:t>E-Commerce  </a:t>
            </a:r>
          </a:p>
          <a:p>
            <a:pPr marL="285750" indent="-285750" algn="just">
              <a:lnSpc>
                <a:spcPct val="150000"/>
              </a:lnSpc>
              <a:spcBef>
                <a:spcPts val="0"/>
              </a:spcBef>
              <a:spcAft>
                <a:spcPts val="0"/>
              </a:spcAft>
              <a:buFont typeface="Arial" pitchFamily="34" charset="0"/>
              <a:buChar char="•"/>
            </a:pPr>
            <a:r>
              <a:rPr lang="en-US" altLang="zh-CN" sz="1800" b="0" i="0" u="none" strike="noStrike" kern="1200" cap="none" spc="0" baseline="0">
                <a:solidFill>
                  <a:schemeClr val="tx1"/>
                </a:solidFill>
                <a:latin typeface="Cambria" pitchFamily="18" charset="0"/>
                <a:ea typeface="Cambria" pitchFamily="18" charset="0"/>
                <a:cs typeface="Open Sans" pitchFamily="34" charset="0"/>
              </a:rPr>
              <a:t>Corporate client</a:t>
            </a:r>
          </a:p>
          <a:p>
            <a:pPr marL="285750" indent="-285750" algn="just">
              <a:lnSpc>
                <a:spcPct val="150000"/>
              </a:lnSpc>
              <a:spcBef>
                <a:spcPts val="0"/>
              </a:spcBef>
              <a:spcAft>
                <a:spcPts val="0"/>
              </a:spcAft>
              <a:buFont typeface="Arial" pitchFamily="34" charset="0"/>
              <a:buChar char="•"/>
            </a:pPr>
            <a:r>
              <a:rPr lang="en-US" altLang="zh-CN" sz="1800" b="0" i="0" u="none" strike="noStrike" kern="1200" cap="none" spc="0" baseline="0">
                <a:solidFill>
                  <a:schemeClr val="tx1"/>
                </a:solidFill>
                <a:latin typeface="Cambria" pitchFamily="18" charset="0"/>
                <a:ea typeface="Cambria" pitchFamily="18" charset="0"/>
                <a:cs typeface="Open Sans" pitchFamily="34" charset="0"/>
              </a:rPr>
              <a:t>Hotel and Lounge</a:t>
            </a:r>
          </a:p>
          <a:p>
            <a:pPr marL="285750" indent="-285750" algn="just">
              <a:lnSpc>
                <a:spcPct val="150000"/>
              </a:lnSpc>
              <a:spcBef>
                <a:spcPts val="0"/>
              </a:spcBef>
              <a:spcAft>
                <a:spcPts val="0"/>
              </a:spcAft>
              <a:buFont typeface="Arial" pitchFamily="34" charset="0"/>
              <a:buChar char="•"/>
            </a:pPr>
            <a:r>
              <a:rPr lang="en-US" altLang="zh-CN" sz="1800" b="0" i="0" u="none" strike="noStrike" kern="1200" cap="none" spc="0" baseline="0">
                <a:solidFill>
                  <a:schemeClr val="tx1"/>
                </a:solidFill>
                <a:latin typeface="Cambria" pitchFamily="18" charset="0"/>
                <a:ea typeface="Cambria" pitchFamily="18" charset="0"/>
                <a:cs typeface="Open Sans" pitchFamily="34" charset="0"/>
              </a:rPr>
              <a:t>Retail store</a:t>
            </a:r>
          </a:p>
          <a:p>
            <a:pPr marL="285750" indent="-285750" algn="just">
              <a:lnSpc>
                <a:spcPct val="150000"/>
              </a:lnSpc>
              <a:spcBef>
                <a:spcPts val="0"/>
              </a:spcBef>
              <a:spcAft>
                <a:spcPts val="0"/>
              </a:spcAft>
              <a:buFont typeface="Arial" pitchFamily="34" charset="0"/>
              <a:buChar char="•"/>
            </a:pPr>
            <a:r>
              <a:rPr lang="en-US" altLang="zh-CN" sz="1800" b="0" i="0" u="none" strike="noStrike" kern="1200" cap="none" spc="0" baseline="0">
                <a:solidFill>
                  <a:schemeClr val="tx1"/>
                </a:solidFill>
                <a:latin typeface="Cambria" pitchFamily="18" charset="0"/>
                <a:ea typeface="Cambria" pitchFamily="18" charset="0"/>
                <a:cs typeface="Open Sans" pitchFamily="34" charset="0"/>
              </a:rPr>
              <a:t>Hospital </a:t>
            </a:r>
          </a:p>
          <a:p>
            <a:pPr marL="285750" indent="-285750" algn="just">
              <a:lnSpc>
                <a:spcPct val="150000"/>
              </a:lnSpc>
              <a:spcBef>
                <a:spcPts val="0"/>
              </a:spcBef>
              <a:spcAft>
                <a:spcPts val="0"/>
              </a:spcAft>
              <a:buFont typeface="Arial" pitchFamily="34" charset="0"/>
              <a:buChar char="•"/>
            </a:pPr>
            <a:r>
              <a:rPr lang="en-US" altLang="zh-CN" sz="1800" b="0" i="0" u="none" strike="noStrike" kern="1200" cap="none" spc="0" baseline="0">
                <a:solidFill>
                  <a:schemeClr val="tx1"/>
                </a:solidFill>
                <a:latin typeface="Cambria" pitchFamily="18" charset="0"/>
                <a:ea typeface="Cambria" pitchFamily="18" charset="0"/>
                <a:cs typeface="Open Sans" pitchFamily="34" charset="0"/>
              </a:rPr>
              <a:t>Home business</a:t>
            </a:r>
          </a:p>
          <a:p>
            <a:pPr marL="285750" indent="-285750" algn="just">
              <a:lnSpc>
                <a:spcPct val="150000"/>
              </a:lnSpc>
              <a:spcBef>
                <a:spcPts val="0"/>
              </a:spcBef>
              <a:spcAft>
                <a:spcPts val="0"/>
              </a:spcAft>
              <a:buFont typeface="Arial" pitchFamily="34" charset="0"/>
              <a:buChar char="•"/>
            </a:pPr>
            <a:r>
              <a:rPr lang="en-US" altLang="zh-CN" sz="1800" b="0" i="0" u="none" strike="noStrike" kern="1200" cap="none" spc="0" baseline="0">
                <a:solidFill>
                  <a:schemeClr val="tx1"/>
                </a:solidFill>
                <a:latin typeface="Cambria" pitchFamily="18" charset="0"/>
                <a:ea typeface="Cambria" pitchFamily="18" charset="0"/>
                <a:cs typeface="Open Sans" pitchFamily="34" charset="0"/>
              </a:rPr>
              <a:t>Online Education</a:t>
            </a:r>
          </a:p>
          <a:p>
            <a:pPr marL="285750" indent="-285750" algn="just">
              <a:lnSpc>
                <a:spcPct val="150000"/>
              </a:lnSpc>
              <a:spcBef>
                <a:spcPts val="0"/>
              </a:spcBef>
              <a:spcAft>
                <a:spcPts val="0"/>
              </a:spcAft>
              <a:buFont typeface="Arial" pitchFamily="34" charset="0"/>
              <a:buChar char="•"/>
            </a:pPr>
            <a:r>
              <a:rPr lang="en-US" altLang="zh-CN" sz="1800" b="0" i="0" u="none" strike="noStrike" kern="1200" cap="none" spc="0" baseline="0">
                <a:solidFill>
                  <a:schemeClr val="tx1"/>
                </a:solidFill>
                <a:latin typeface="Cambria" pitchFamily="18" charset="0"/>
                <a:ea typeface="Cambria" pitchFamily="18" charset="0"/>
                <a:cs typeface="Open Sans" pitchFamily="34" charset="0"/>
              </a:rPr>
              <a:t>Car rental</a:t>
            </a:r>
          </a:p>
          <a:p>
            <a:pPr marL="285750" indent="-285750" algn="just">
              <a:lnSpc>
                <a:spcPct val="150000"/>
              </a:lnSpc>
              <a:spcBef>
                <a:spcPts val="0"/>
              </a:spcBef>
              <a:spcAft>
                <a:spcPts val="0"/>
              </a:spcAft>
              <a:buFont typeface="Arial" pitchFamily="34" charset="0"/>
              <a:buChar char="•"/>
            </a:pPr>
            <a:r>
              <a:rPr lang="en-US" altLang="zh-CN" sz="1800" b="0" i="0" u="none" strike="noStrike" kern="1200" cap="none" spc="0" baseline="0">
                <a:solidFill>
                  <a:schemeClr val="tx1"/>
                </a:solidFill>
                <a:latin typeface="Cambria" pitchFamily="18" charset="0"/>
                <a:ea typeface="Cambria" pitchFamily="18" charset="0"/>
                <a:cs typeface="Open Sans" pitchFamily="34" charset="0"/>
              </a:rPr>
              <a:t>Corporate Organization</a:t>
            </a:r>
          </a:p>
          <a:p>
            <a:pPr marL="285750" indent="-285750" algn="just">
              <a:lnSpc>
                <a:spcPct val="150000"/>
              </a:lnSpc>
              <a:spcBef>
                <a:spcPts val="0"/>
              </a:spcBef>
              <a:spcAft>
                <a:spcPts val="0"/>
              </a:spcAft>
              <a:buFont typeface="Arial" pitchFamily="34" charset="0"/>
              <a:buChar char="•"/>
            </a:pPr>
            <a:r>
              <a:rPr lang="en-US" altLang="zh-CN" sz="1800" b="0" i="0" u="none" strike="noStrike" kern="1200" cap="none" spc="0" baseline="0">
                <a:solidFill>
                  <a:schemeClr val="tx1"/>
                </a:solidFill>
                <a:latin typeface="Cambria" pitchFamily="18" charset="0"/>
                <a:ea typeface="Cambria" pitchFamily="18" charset="0"/>
                <a:cs typeface="Open Sans" pitchFamily="34" charset="0"/>
              </a:rPr>
              <a:t>Online Store</a:t>
            </a:r>
          </a:p>
          <a:p>
            <a:pPr marL="285750" indent="-285750" algn="just">
              <a:lnSpc>
                <a:spcPct val="150000"/>
              </a:lnSpc>
              <a:spcBef>
                <a:spcPts val="0"/>
              </a:spcBef>
              <a:spcAft>
                <a:spcPts val="0"/>
              </a:spcAft>
              <a:buFont typeface="Arial" pitchFamily="34" charset="0"/>
              <a:buChar char="•"/>
            </a:pPr>
            <a:r>
              <a:rPr lang="en-US" altLang="zh-CN" sz="1800" b="0" i="0" u="none" strike="noStrike" kern="1200" cap="none" spc="0" baseline="0">
                <a:solidFill>
                  <a:schemeClr val="tx1"/>
                </a:solidFill>
                <a:latin typeface="Cambria" pitchFamily="18" charset="0"/>
                <a:ea typeface="Cambria" pitchFamily="18" charset="0"/>
                <a:cs typeface="Open Sans" pitchFamily="34" charset="0"/>
              </a:rPr>
              <a:t>Food and Restaurants </a:t>
            </a:r>
          </a:p>
          <a:p>
            <a:pPr marL="285750" indent="-285750" algn="just">
              <a:lnSpc>
                <a:spcPct val="150000"/>
              </a:lnSpc>
              <a:spcBef>
                <a:spcPts val="0"/>
              </a:spcBef>
              <a:spcAft>
                <a:spcPts val="0"/>
              </a:spcAft>
              <a:buFont typeface="Arial" pitchFamily="34" charset="0"/>
              <a:buChar char="•"/>
            </a:pPr>
            <a:r>
              <a:rPr lang="en-US" altLang="zh-CN" sz="1800" b="0" i="0" u="none" strike="noStrike" kern="1200" cap="none" spc="0" baseline="0">
                <a:solidFill>
                  <a:schemeClr val="tx1"/>
                </a:solidFill>
                <a:latin typeface="Cambria" pitchFamily="18" charset="0"/>
                <a:ea typeface="Cambria" pitchFamily="18" charset="0"/>
                <a:cs typeface="Open Sans" pitchFamily="34" charset="0"/>
              </a:rPr>
              <a:t>Digital Marketing</a:t>
            </a:r>
          </a:p>
          <a:p>
            <a:pPr marL="285750" indent="-285750" algn="just">
              <a:lnSpc>
                <a:spcPct val="150000"/>
              </a:lnSpc>
              <a:spcBef>
                <a:spcPts val="0"/>
              </a:spcBef>
              <a:spcAft>
                <a:spcPts val="0"/>
              </a:spcAft>
              <a:buFont typeface="Arial" pitchFamily="34" charset="0"/>
              <a:buChar char="•"/>
            </a:pPr>
            <a:r>
              <a:rPr lang="en-US" altLang="zh-CN" sz="1800" b="0" i="0" u="none" strike="noStrike" kern="1200" cap="none" spc="0" baseline="0">
                <a:solidFill>
                  <a:schemeClr val="tx1"/>
                </a:solidFill>
                <a:latin typeface="Cambria" pitchFamily="18" charset="0"/>
                <a:ea typeface="Cambria" pitchFamily="18" charset="0"/>
                <a:cs typeface="Open Sans" pitchFamily="34" charset="0"/>
              </a:rPr>
              <a:t>Gaming</a:t>
            </a:r>
            <a:endParaRPr lang="zh-CN" altLang="en-US" sz="1800" b="0" i="0" u="none" strike="noStrike" kern="1200" cap="none" spc="0" baseline="0">
              <a:solidFill>
                <a:schemeClr val="tx1"/>
              </a:solidFill>
              <a:latin typeface="Cambria" pitchFamily="18" charset="0"/>
              <a:ea typeface="Cambria" pitchFamily="18" charset="0"/>
              <a:cs typeface="Open Sans" pitchFamily="34" charset="0"/>
            </a:endParaRPr>
          </a:p>
        </p:txBody>
      </p:sp>
    </p:spTree>
    <p:extLst>
      <p:ext uri="{BB962C8B-B14F-4D97-AF65-F5344CB8AC3E}">
        <p14:creationId xmlns:p14="http://schemas.microsoft.com/office/powerpoint/2010/main" val="1547644485"/>
      </p:ext>
    </p:extLst>
  </p:cSld>
  <p:clrMapOvr>
    <a:masterClrMapping/>
  </p:clrMapOvr>
  <p:transition spd="slow">
    <p:pull/>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 name="直线"/>
          <p:cNvSpPr>
            <a:spLocks/>
          </p:cNvSpPr>
          <p:nvPr/>
        </p:nvSpPr>
        <p:spPr>
          <a:xfrm flipH="1">
            <a:off x="8407862" y="978124"/>
            <a:ext cx="1023821" cy="0"/>
          </a:xfrm>
          <a:prstGeom prst="line">
            <a:avLst/>
          </a:prstGeom>
          <a:noFill/>
          <a:ln w="28575" cap="flat" cmpd="sng">
            <a:solidFill>
              <a:srgbClr val="404040"/>
            </a:solidFill>
            <a:prstDash val="solid"/>
            <a:round/>
          </a:ln>
        </p:spPr>
      </p:sp>
      <p:sp>
        <p:nvSpPr>
          <p:cNvPr id="101" name="矩形"/>
          <p:cNvSpPr>
            <a:spLocks/>
          </p:cNvSpPr>
          <p:nvPr/>
        </p:nvSpPr>
        <p:spPr>
          <a:xfrm>
            <a:off x="6951927" y="280035"/>
            <a:ext cx="3935691" cy="577215"/>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0" indent="0" algn="ctr">
              <a:lnSpc>
                <a:spcPct val="100000"/>
              </a:lnSpc>
              <a:spcBef>
                <a:spcPts val="0"/>
              </a:spcBef>
              <a:spcAft>
                <a:spcPts val="0"/>
              </a:spcAft>
              <a:buNone/>
            </a:pPr>
            <a:r>
              <a:rPr lang="en-US" altLang="zh-CN" sz="3200" b="1" i="0" u="none" strike="noStrike" kern="1200" cap="none" spc="0" baseline="0">
                <a:solidFill>
                  <a:srgbClr val="404040"/>
                </a:solidFill>
                <a:latin typeface="Cambria" pitchFamily="18" charset="0"/>
                <a:ea typeface="Cambria" pitchFamily="18" charset="0"/>
                <a:cs typeface="Open Sans" pitchFamily="34" charset="0"/>
              </a:rPr>
              <a:t>GO-TO MARKET</a:t>
            </a:r>
            <a:endParaRPr lang="zh-CN" altLang="en-US" sz="3200" b="1" i="0" u="none" strike="noStrike" kern="1200" cap="none" spc="0" baseline="0">
              <a:solidFill>
                <a:srgbClr val="404040"/>
              </a:solidFill>
              <a:latin typeface="Cambria" pitchFamily="18" charset="0"/>
              <a:ea typeface="Cambria" pitchFamily="18" charset="0"/>
              <a:cs typeface="Open Sans" pitchFamily="34" charset="0"/>
            </a:endParaRPr>
          </a:p>
        </p:txBody>
      </p:sp>
      <p:sp>
        <p:nvSpPr>
          <p:cNvPr id="102" name="矩形"/>
          <p:cNvSpPr>
            <a:spLocks/>
          </p:cNvSpPr>
          <p:nvPr/>
        </p:nvSpPr>
        <p:spPr>
          <a:xfrm>
            <a:off x="6096000" y="1204752"/>
            <a:ext cx="4933070" cy="4892038"/>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285750" indent="-285750" algn="l">
              <a:lnSpc>
                <a:spcPct val="200000"/>
              </a:lnSpc>
              <a:spcBef>
                <a:spcPts val="0"/>
              </a:spcBef>
              <a:spcAft>
                <a:spcPts val="0"/>
              </a:spcAft>
              <a:buFont typeface="Arial" pitchFamily="34" charset="0"/>
              <a:buChar char="•"/>
            </a:pPr>
            <a:r>
              <a:rPr lang="en-US" altLang="zh-CN" sz="1800" b="0" i="0" u="none" strike="noStrike" kern="1200" cap="none" spc="0" baseline="0">
                <a:solidFill>
                  <a:schemeClr val="tx1"/>
                </a:solidFill>
                <a:latin typeface="Cambria" pitchFamily="18" charset="0"/>
                <a:ea typeface="Cambria" pitchFamily="18" charset="0"/>
                <a:cs typeface="Open Sans" pitchFamily="34" charset="0"/>
              </a:rPr>
              <a:t>Online marketing and advertising</a:t>
            </a:r>
          </a:p>
          <a:p>
            <a:pPr marL="285750" indent="-285750" algn="l">
              <a:lnSpc>
                <a:spcPct val="200000"/>
              </a:lnSpc>
              <a:spcBef>
                <a:spcPts val="0"/>
              </a:spcBef>
              <a:spcAft>
                <a:spcPts val="0"/>
              </a:spcAft>
              <a:buFont typeface="Arial" pitchFamily="34" charset="0"/>
              <a:buChar char="•"/>
            </a:pPr>
            <a:r>
              <a:rPr lang="en-US" altLang="zh-CN" sz="1800" b="0" i="0" u="none" strike="noStrike" kern="1200" cap="none" spc="0" baseline="0">
                <a:solidFill>
                  <a:schemeClr val="tx1"/>
                </a:solidFill>
                <a:latin typeface="Cambria" pitchFamily="18" charset="0"/>
                <a:ea typeface="Cambria" pitchFamily="18" charset="0"/>
                <a:cs typeface="Open Sans" pitchFamily="34" charset="0"/>
              </a:rPr>
              <a:t>Strategic partnership and collaboration</a:t>
            </a:r>
          </a:p>
          <a:p>
            <a:pPr marL="285750" indent="-285750" algn="l">
              <a:lnSpc>
                <a:spcPct val="200000"/>
              </a:lnSpc>
              <a:spcBef>
                <a:spcPts val="0"/>
              </a:spcBef>
              <a:spcAft>
                <a:spcPts val="0"/>
              </a:spcAft>
              <a:buFont typeface="Arial" pitchFamily="34" charset="0"/>
              <a:buChar char="•"/>
            </a:pPr>
            <a:r>
              <a:rPr lang="en-US" altLang="zh-CN" sz="1800" b="0" i="0" u="none" strike="noStrike" kern="1200" cap="none" spc="0" baseline="0">
                <a:solidFill>
                  <a:schemeClr val="tx1"/>
                </a:solidFill>
                <a:latin typeface="Cambria" pitchFamily="18" charset="0"/>
                <a:ea typeface="Cambria" pitchFamily="18" charset="0"/>
                <a:cs typeface="Open Sans" pitchFamily="34" charset="0"/>
              </a:rPr>
              <a:t>Social media campaign</a:t>
            </a:r>
          </a:p>
          <a:p>
            <a:pPr marL="285750" indent="-285750" algn="l">
              <a:lnSpc>
                <a:spcPct val="200000"/>
              </a:lnSpc>
              <a:spcBef>
                <a:spcPts val="0"/>
              </a:spcBef>
              <a:spcAft>
                <a:spcPts val="0"/>
              </a:spcAft>
              <a:buFont typeface="Arial" pitchFamily="34" charset="0"/>
              <a:buChar char="•"/>
            </a:pPr>
            <a:r>
              <a:rPr lang="en-US" altLang="zh-CN" sz="1800" b="0" i="0" u="none" strike="noStrike" kern="1200" cap="none" spc="0" baseline="0">
                <a:solidFill>
                  <a:schemeClr val="tx1"/>
                </a:solidFill>
                <a:latin typeface="Cambria" pitchFamily="18" charset="0"/>
                <a:ea typeface="Cambria" pitchFamily="18" charset="0"/>
                <a:cs typeface="Open Sans" pitchFamily="34" charset="0"/>
              </a:rPr>
              <a:t>Email marketing</a:t>
            </a:r>
          </a:p>
          <a:p>
            <a:pPr marL="285750" indent="-285750" algn="l">
              <a:lnSpc>
                <a:spcPct val="200000"/>
              </a:lnSpc>
              <a:spcBef>
                <a:spcPts val="0"/>
              </a:spcBef>
              <a:spcAft>
                <a:spcPts val="0"/>
              </a:spcAft>
              <a:buFont typeface="Arial" pitchFamily="34" charset="0"/>
              <a:buChar char="•"/>
            </a:pPr>
            <a:r>
              <a:rPr lang="en-US" altLang="zh-CN" sz="1800" b="0" i="0" u="none" strike="noStrike" kern="1200" cap="none" spc="0" baseline="0">
                <a:solidFill>
                  <a:schemeClr val="tx1"/>
                </a:solidFill>
                <a:latin typeface="Cambria" pitchFamily="18" charset="0"/>
                <a:ea typeface="Cambria" pitchFamily="18" charset="0"/>
                <a:cs typeface="Open Sans" pitchFamily="34" charset="0"/>
              </a:rPr>
              <a:t>Community outreach</a:t>
            </a:r>
          </a:p>
          <a:p>
            <a:pPr marL="285750" indent="-285750" algn="l">
              <a:lnSpc>
                <a:spcPct val="200000"/>
              </a:lnSpc>
              <a:spcBef>
                <a:spcPts val="0"/>
              </a:spcBef>
              <a:spcAft>
                <a:spcPts val="0"/>
              </a:spcAft>
              <a:buFont typeface="Arial" pitchFamily="34" charset="0"/>
              <a:buChar char="•"/>
            </a:pPr>
            <a:r>
              <a:rPr lang="en-US" altLang="zh-CN" sz="1800" b="0" i="0" u="none" strike="noStrike" kern="1200" cap="none" spc="0" baseline="0">
                <a:solidFill>
                  <a:schemeClr val="tx1"/>
                </a:solidFill>
                <a:latin typeface="Cambria" pitchFamily="18" charset="0"/>
                <a:ea typeface="Cambria" pitchFamily="18" charset="0"/>
                <a:cs typeface="Open Sans" pitchFamily="34" charset="0"/>
              </a:rPr>
              <a:t>Seminar and events</a:t>
            </a:r>
          </a:p>
          <a:p>
            <a:pPr marL="285750" indent="-285750" algn="l">
              <a:lnSpc>
                <a:spcPct val="200000"/>
              </a:lnSpc>
              <a:spcBef>
                <a:spcPts val="0"/>
              </a:spcBef>
              <a:spcAft>
                <a:spcPts val="0"/>
              </a:spcAft>
              <a:buFont typeface="Arial" pitchFamily="34" charset="0"/>
              <a:buChar char="•"/>
            </a:pPr>
            <a:r>
              <a:rPr lang="en-US" altLang="zh-CN" sz="1800" b="0" i="0" u="none" strike="noStrike" kern="1200" cap="none" spc="0" baseline="0">
                <a:solidFill>
                  <a:schemeClr val="tx1"/>
                </a:solidFill>
                <a:latin typeface="Cambria" pitchFamily="18" charset="0"/>
                <a:ea typeface="Cambria" pitchFamily="18" charset="0"/>
                <a:cs typeface="Open Sans" pitchFamily="34" charset="0"/>
              </a:rPr>
              <a:t>Conferences </a:t>
            </a:r>
          </a:p>
          <a:p>
            <a:pPr marL="285750" indent="-285750" algn="l">
              <a:lnSpc>
                <a:spcPct val="200000"/>
              </a:lnSpc>
              <a:spcBef>
                <a:spcPts val="0"/>
              </a:spcBef>
              <a:spcAft>
                <a:spcPts val="0"/>
              </a:spcAft>
              <a:buFont typeface="Arial" pitchFamily="34" charset="0"/>
              <a:buChar char="•"/>
            </a:pPr>
            <a:r>
              <a:rPr lang="en-US" altLang="zh-CN" sz="1800" b="0" i="0" u="none" strike="noStrike" kern="1200" cap="none" spc="0" baseline="0">
                <a:solidFill>
                  <a:schemeClr val="tx1"/>
                </a:solidFill>
                <a:latin typeface="Cambria" pitchFamily="18" charset="0"/>
                <a:ea typeface="Cambria" pitchFamily="18" charset="0"/>
                <a:cs typeface="Open Sans" pitchFamily="34" charset="0"/>
              </a:rPr>
              <a:t>Direct client meeting</a:t>
            </a:r>
          </a:p>
          <a:p>
            <a:pPr marL="285750" indent="-285750" algn="l">
              <a:lnSpc>
                <a:spcPct val="200000"/>
              </a:lnSpc>
              <a:spcBef>
                <a:spcPts val="0"/>
              </a:spcBef>
              <a:spcAft>
                <a:spcPts val="0"/>
              </a:spcAft>
              <a:buFont typeface="Arial" pitchFamily="34" charset="0"/>
              <a:buChar char="•"/>
            </a:pPr>
            <a:endParaRPr lang="zh-CN" altLang="en-US" sz="1800" b="0" i="0" u="none" strike="noStrike" kern="1200" cap="none" spc="0" baseline="0">
              <a:solidFill>
                <a:srgbClr val="404040"/>
              </a:solidFill>
              <a:latin typeface="Cambria" pitchFamily="18" charset="0"/>
              <a:ea typeface="Cambria" pitchFamily="18" charset="0"/>
              <a:cs typeface="Open Sans" pitchFamily="34" charset="0"/>
            </a:endParaRPr>
          </a:p>
        </p:txBody>
      </p:sp>
      <p:pic>
        <p:nvPicPr>
          <p:cNvPr id="103" name="图片"/>
          <p:cNvPicPr>
            <a:picLocks noChangeAspect="1"/>
          </p:cNvPicPr>
          <p:nvPr/>
        </p:nvPicPr>
        <p:blipFill>
          <a:blip r:embed="rId3" cstate="print"/>
          <a:srcRect l="8170" r="8170"/>
          <a:stretch>
            <a:fillRect/>
          </a:stretch>
        </p:blipFill>
        <p:spPr>
          <a:xfrm>
            <a:off x="0" y="1"/>
            <a:ext cx="5638800" cy="6858000"/>
          </a:xfrm>
          <a:prstGeom prst="rect">
            <a:avLst/>
          </a:prstGeom>
          <a:noFill/>
          <a:ln w="12700" cap="flat" cmpd="sng">
            <a:noFill/>
            <a:prstDash val="solid"/>
            <a:miter/>
          </a:ln>
        </p:spPr>
      </p:pic>
    </p:spTree>
    <p:extLst>
      <p:ext uri="{BB962C8B-B14F-4D97-AF65-F5344CB8AC3E}">
        <p14:creationId xmlns:p14="http://schemas.microsoft.com/office/powerpoint/2010/main" val="2057810373"/>
      </p:ext>
    </p:extLst>
  </p:cSld>
  <p:clrMapOvr>
    <a:masterClrMapping/>
  </p:clrMapOvr>
  <p:transition spd="slow">
    <p:pull/>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 name="直线"/>
          <p:cNvSpPr>
            <a:spLocks/>
          </p:cNvSpPr>
          <p:nvPr/>
        </p:nvSpPr>
        <p:spPr>
          <a:xfrm flipH="1">
            <a:off x="8407862" y="978124"/>
            <a:ext cx="1023821" cy="0"/>
          </a:xfrm>
          <a:prstGeom prst="line">
            <a:avLst/>
          </a:prstGeom>
          <a:noFill/>
          <a:ln w="28575" cap="flat" cmpd="sng">
            <a:solidFill>
              <a:srgbClr val="404040"/>
            </a:solidFill>
            <a:prstDash val="solid"/>
            <a:round/>
          </a:ln>
        </p:spPr>
      </p:sp>
      <p:sp>
        <p:nvSpPr>
          <p:cNvPr id="107" name="矩形"/>
          <p:cNvSpPr>
            <a:spLocks/>
          </p:cNvSpPr>
          <p:nvPr/>
        </p:nvSpPr>
        <p:spPr>
          <a:xfrm>
            <a:off x="6951927" y="374297"/>
            <a:ext cx="3935691" cy="523220"/>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0" indent="0" algn="ctr">
              <a:lnSpc>
                <a:spcPct val="100000"/>
              </a:lnSpc>
              <a:spcBef>
                <a:spcPts val="0"/>
              </a:spcBef>
              <a:spcAft>
                <a:spcPts val="0"/>
              </a:spcAft>
              <a:buNone/>
            </a:pPr>
            <a:r>
              <a:rPr lang="en-US" altLang="zh-CN" sz="2800" b="1" i="0" u="none" strike="noStrike" kern="1200" cap="none" spc="0" baseline="0">
                <a:solidFill>
                  <a:srgbClr val="404040"/>
                </a:solidFill>
                <a:latin typeface="Cambria" pitchFamily="18" charset="0"/>
                <a:ea typeface="Cambria" pitchFamily="18" charset="0"/>
                <a:cs typeface="Open Sans" pitchFamily="34" charset="0"/>
              </a:rPr>
              <a:t>FUTURE MILESTONE</a:t>
            </a:r>
            <a:endParaRPr lang="zh-CN" altLang="en-US" sz="2800" b="1" i="0" u="none" strike="noStrike" kern="1200" cap="none" spc="0" baseline="0">
              <a:solidFill>
                <a:srgbClr val="404040"/>
              </a:solidFill>
              <a:latin typeface="Cambria" pitchFamily="18" charset="0"/>
              <a:ea typeface="Cambria" pitchFamily="18" charset="0"/>
              <a:cs typeface="Open Sans" pitchFamily="34" charset="0"/>
            </a:endParaRPr>
          </a:p>
        </p:txBody>
      </p:sp>
      <p:sp>
        <p:nvSpPr>
          <p:cNvPr id="108" name="矩形"/>
          <p:cNvSpPr>
            <a:spLocks/>
          </p:cNvSpPr>
          <p:nvPr/>
        </p:nvSpPr>
        <p:spPr>
          <a:xfrm>
            <a:off x="5985595" y="1247515"/>
            <a:ext cx="6041090" cy="6282688"/>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285750" indent="-285750" algn="l">
              <a:lnSpc>
                <a:spcPct val="200000"/>
              </a:lnSpc>
              <a:spcBef>
                <a:spcPts val="0"/>
              </a:spcBef>
              <a:spcAft>
                <a:spcPts val="0"/>
              </a:spcAft>
              <a:buFont typeface="Arial" pitchFamily="34" charset="0"/>
              <a:buChar char="•"/>
            </a:pPr>
            <a:r>
              <a:rPr lang="en-US" altLang="zh-CN" sz="1600" b="0" i="0" u="none" strike="noStrike" kern="1200" cap="none" spc="0" baseline="0">
                <a:solidFill>
                  <a:schemeClr val="tx1"/>
                </a:solidFill>
                <a:latin typeface="Cambria" pitchFamily="18" charset="0"/>
                <a:ea typeface="Cambria" pitchFamily="18" charset="0"/>
                <a:cs typeface="Calibri" charset="0"/>
              </a:rPr>
              <a:t>Product Development Milestones</a:t>
            </a:r>
          </a:p>
          <a:p>
            <a:pPr marL="285750" indent="-285750" algn="l">
              <a:lnSpc>
                <a:spcPct val="200000"/>
              </a:lnSpc>
              <a:spcBef>
                <a:spcPts val="0"/>
              </a:spcBef>
              <a:spcAft>
                <a:spcPts val="0"/>
              </a:spcAft>
              <a:buFont typeface="Arial" pitchFamily="34" charset="0"/>
              <a:buChar char="•"/>
            </a:pPr>
            <a:r>
              <a:rPr lang="en-US" altLang="zh-CN" sz="1600" b="0" i="0" u="none" strike="noStrike" kern="1200" cap="none" spc="0" baseline="0">
                <a:solidFill>
                  <a:schemeClr val="tx1"/>
                </a:solidFill>
                <a:latin typeface="Cambria" pitchFamily="18" charset="0"/>
                <a:ea typeface="Cambria" pitchFamily="18" charset="0"/>
                <a:cs typeface="Calibri" charset="0"/>
              </a:rPr>
              <a:t>Customer Acquisition and Growth</a:t>
            </a:r>
          </a:p>
          <a:p>
            <a:pPr marL="285750" indent="-285750" algn="l">
              <a:lnSpc>
                <a:spcPct val="200000"/>
              </a:lnSpc>
              <a:spcBef>
                <a:spcPts val="0"/>
              </a:spcBef>
              <a:spcAft>
                <a:spcPts val="0"/>
              </a:spcAft>
              <a:buFont typeface="Arial" pitchFamily="34" charset="0"/>
              <a:buChar char="•"/>
            </a:pPr>
            <a:r>
              <a:rPr lang="en-US" altLang="zh-CN" sz="1600" b="0" i="0" u="none" strike="noStrike" kern="1200" cap="none" spc="0" baseline="0">
                <a:solidFill>
                  <a:schemeClr val="tx1"/>
                </a:solidFill>
                <a:latin typeface="Cambria" pitchFamily="18" charset="0"/>
                <a:ea typeface="Cambria" pitchFamily="18" charset="0"/>
                <a:cs typeface="Calibri" charset="0"/>
              </a:rPr>
              <a:t>Funding Milestones</a:t>
            </a:r>
          </a:p>
          <a:p>
            <a:pPr marL="285750" indent="-285750" algn="l">
              <a:lnSpc>
                <a:spcPct val="200000"/>
              </a:lnSpc>
              <a:spcBef>
                <a:spcPts val="0"/>
              </a:spcBef>
              <a:spcAft>
                <a:spcPts val="0"/>
              </a:spcAft>
              <a:buFont typeface="Arial" pitchFamily="34" charset="0"/>
              <a:buChar char="•"/>
            </a:pPr>
            <a:r>
              <a:rPr lang="en-US" altLang="zh-CN" sz="1600" b="0" i="0" u="none" strike="noStrike" kern="1200" cap="none" spc="0" baseline="0">
                <a:solidFill>
                  <a:schemeClr val="tx1"/>
                </a:solidFill>
                <a:latin typeface="Cambria" pitchFamily="18" charset="0"/>
                <a:ea typeface="Cambria" pitchFamily="18" charset="0"/>
                <a:cs typeface="Calibri" charset="0"/>
              </a:rPr>
              <a:t>Profitability</a:t>
            </a:r>
            <a:r>
              <a:rPr lang="en-US" altLang="zh-CN" sz="1600" b="1" i="0" u="none" strike="noStrike" kern="1200" cap="none" spc="0" baseline="0">
                <a:solidFill>
                  <a:schemeClr val="tx1"/>
                </a:solidFill>
                <a:latin typeface="Cambria" pitchFamily="18" charset="0"/>
                <a:ea typeface="Cambria" pitchFamily="18" charset="0"/>
                <a:cs typeface="Calibri" charset="0"/>
              </a:rPr>
              <a:t> </a:t>
            </a:r>
            <a:r>
              <a:rPr lang="en-US" altLang="zh-CN" sz="1600" b="0" i="0" u="none" strike="noStrike" kern="1200" cap="none" spc="0" baseline="0">
                <a:solidFill>
                  <a:schemeClr val="tx1"/>
                </a:solidFill>
                <a:latin typeface="Cambria" pitchFamily="18" charset="0"/>
                <a:ea typeface="Cambria" pitchFamily="18" charset="0"/>
                <a:cs typeface="Calibri" charset="0"/>
              </a:rPr>
              <a:t>aim to become profitable or achieve a specified gross margin.</a:t>
            </a:r>
          </a:p>
          <a:p>
            <a:pPr marL="285750" indent="-285750" algn="l">
              <a:lnSpc>
                <a:spcPct val="200000"/>
              </a:lnSpc>
              <a:spcBef>
                <a:spcPts val="0"/>
              </a:spcBef>
              <a:spcAft>
                <a:spcPts val="0"/>
              </a:spcAft>
              <a:buFont typeface="Arial" pitchFamily="34" charset="0"/>
              <a:buChar char="•"/>
            </a:pPr>
            <a:r>
              <a:rPr lang="en-US" altLang="zh-CN" sz="1600" b="0" i="0" u="none" strike="noStrike" kern="1200" cap="none" spc="0" baseline="0">
                <a:solidFill>
                  <a:schemeClr val="tx1"/>
                </a:solidFill>
                <a:latin typeface="Cambria" pitchFamily="18" charset="0"/>
                <a:ea typeface="Cambria" pitchFamily="18" charset="0"/>
                <a:cs typeface="Calibri" charset="0"/>
              </a:rPr>
              <a:t>New Market Entry consider expanding into new geographic markets or industries.</a:t>
            </a:r>
          </a:p>
          <a:p>
            <a:pPr marL="285750" indent="-285750" algn="l">
              <a:lnSpc>
                <a:spcPct val="200000"/>
              </a:lnSpc>
              <a:spcBef>
                <a:spcPts val="0"/>
              </a:spcBef>
              <a:spcAft>
                <a:spcPts val="0"/>
              </a:spcAft>
              <a:buFont typeface="Arial" pitchFamily="34" charset="0"/>
              <a:buChar char="•"/>
            </a:pPr>
            <a:r>
              <a:rPr lang="en-US" altLang="zh-CN" sz="1600" b="0" i="0" u="none" strike="noStrike" kern="1200" cap="none" spc="0" baseline="0">
                <a:solidFill>
                  <a:schemeClr val="tx1"/>
                </a:solidFill>
                <a:latin typeface="Cambria" pitchFamily="18" charset="0"/>
                <a:ea typeface="Cambria" pitchFamily="18" charset="0"/>
                <a:cs typeface="Calibri" charset="0"/>
              </a:rPr>
              <a:t>Maintain 15% net margin </a:t>
            </a:r>
          </a:p>
          <a:p>
            <a:pPr marL="285750" indent="-285750" algn="l">
              <a:lnSpc>
                <a:spcPct val="200000"/>
              </a:lnSpc>
              <a:spcBef>
                <a:spcPts val="0"/>
              </a:spcBef>
              <a:spcAft>
                <a:spcPts val="0"/>
              </a:spcAft>
              <a:buFont typeface="Arial" pitchFamily="34" charset="0"/>
              <a:buChar char="•"/>
            </a:pPr>
            <a:r>
              <a:rPr lang="en-US" altLang="zh-CN" sz="1600" b="0" i="0" u="none" strike="noStrike" kern="1200" cap="none" spc="0" baseline="0">
                <a:solidFill>
                  <a:schemeClr val="tx1"/>
                </a:solidFill>
                <a:latin typeface="Cambria" pitchFamily="18" charset="0"/>
                <a:ea typeface="Cambria" pitchFamily="18" charset="0"/>
                <a:cs typeface="Calibri" charset="0"/>
              </a:rPr>
              <a:t>Achieving more international client</a:t>
            </a:r>
          </a:p>
          <a:p>
            <a:pPr marL="285750" indent="-285750" algn="l">
              <a:lnSpc>
                <a:spcPct val="200000"/>
              </a:lnSpc>
              <a:spcBef>
                <a:spcPts val="0"/>
              </a:spcBef>
              <a:spcAft>
                <a:spcPts val="0"/>
              </a:spcAft>
              <a:buFont typeface="Arial" pitchFamily="34" charset="0"/>
              <a:buChar char="•"/>
            </a:pPr>
            <a:r>
              <a:rPr lang="en-US" altLang="zh-CN" sz="1600" b="0" i="0" u="none" strike="noStrike" kern="1200" cap="none" spc="0" baseline="0">
                <a:solidFill>
                  <a:schemeClr val="tx1"/>
                </a:solidFill>
                <a:latin typeface="Cambria" pitchFamily="18" charset="0"/>
                <a:ea typeface="Cambria" pitchFamily="18" charset="0"/>
                <a:cs typeface="Calibri" charset="0"/>
              </a:rPr>
              <a:t>Giving best quality and security product</a:t>
            </a:r>
          </a:p>
          <a:p>
            <a:pPr marL="285750" indent="-285750" algn="l">
              <a:lnSpc>
                <a:spcPct val="200000"/>
              </a:lnSpc>
              <a:spcBef>
                <a:spcPts val="0"/>
              </a:spcBef>
              <a:spcAft>
                <a:spcPts val="0"/>
              </a:spcAft>
              <a:buFont typeface="Arial" pitchFamily="34" charset="0"/>
              <a:buChar char="•"/>
            </a:pPr>
            <a:r>
              <a:rPr lang="en-US" altLang="zh-CN" sz="1600" b="0" i="0" u="none" strike="noStrike" kern="1200" cap="none" spc="0" baseline="0">
                <a:solidFill>
                  <a:schemeClr val="tx1"/>
                </a:solidFill>
                <a:latin typeface="Cambria" pitchFamily="18" charset="0"/>
                <a:ea typeface="Cambria" pitchFamily="18" charset="0"/>
                <a:cs typeface="Calibri" charset="0"/>
              </a:rPr>
              <a:t>Growth and Expansions</a:t>
            </a:r>
          </a:p>
          <a:p>
            <a:pPr marL="0" indent="0" algn="l">
              <a:lnSpc>
                <a:spcPct val="200000"/>
              </a:lnSpc>
              <a:spcBef>
                <a:spcPts val="0"/>
              </a:spcBef>
              <a:spcAft>
                <a:spcPts val="0"/>
              </a:spcAft>
              <a:buNone/>
            </a:pPr>
            <a:endParaRPr lang="en-US" altLang="zh-CN" sz="1600" b="0" i="0" u="none" strike="noStrike" kern="1200" cap="none" spc="0" baseline="0">
              <a:solidFill>
                <a:schemeClr val="tx1"/>
              </a:solidFill>
              <a:latin typeface="Cambria" pitchFamily="18" charset="0"/>
              <a:ea typeface="Cambria" pitchFamily="18" charset="0"/>
              <a:cs typeface="Calibri" charset="0"/>
            </a:endParaRPr>
          </a:p>
          <a:p>
            <a:pPr marL="285750" indent="-285750" algn="l">
              <a:lnSpc>
                <a:spcPct val="200000"/>
              </a:lnSpc>
              <a:spcBef>
                <a:spcPts val="0"/>
              </a:spcBef>
              <a:spcAft>
                <a:spcPts val="0"/>
              </a:spcAft>
              <a:buFont typeface="Arial" pitchFamily="34" charset="0"/>
              <a:buChar char="•"/>
            </a:pPr>
            <a:endParaRPr lang="zh-CN" altLang="en-US" sz="1600" b="0" i="0" u="none" strike="noStrike" kern="1200" cap="none" spc="0" baseline="0">
              <a:solidFill>
                <a:srgbClr val="404040"/>
              </a:solidFill>
              <a:latin typeface="Cambria" pitchFamily="18" charset="0"/>
              <a:ea typeface="Cambria" pitchFamily="18" charset="0"/>
              <a:cs typeface="Open Sans" pitchFamily="34" charset="0"/>
            </a:endParaRPr>
          </a:p>
        </p:txBody>
      </p:sp>
      <p:pic>
        <p:nvPicPr>
          <p:cNvPr id="109" name="图片"/>
          <p:cNvPicPr>
            <a:picLocks noChangeAspect="1"/>
          </p:cNvPicPr>
          <p:nvPr/>
        </p:nvPicPr>
        <p:blipFill>
          <a:blip r:embed="rId3" cstate="print"/>
          <a:srcRect l="9461" r="9461"/>
          <a:stretch>
            <a:fillRect/>
          </a:stretch>
        </p:blipFill>
        <p:spPr>
          <a:xfrm>
            <a:off x="0" y="1"/>
            <a:ext cx="5638800" cy="6858000"/>
          </a:xfrm>
          <a:prstGeom prst="rect">
            <a:avLst/>
          </a:prstGeom>
          <a:noFill/>
          <a:ln w="12700" cap="flat" cmpd="sng">
            <a:noFill/>
            <a:prstDash val="solid"/>
            <a:miter/>
          </a:ln>
        </p:spPr>
      </p:pic>
    </p:spTree>
    <p:extLst>
      <p:ext uri="{BB962C8B-B14F-4D97-AF65-F5344CB8AC3E}">
        <p14:creationId xmlns:p14="http://schemas.microsoft.com/office/powerpoint/2010/main" val="1123619492"/>
      </p:ext>
    </p:extLst>
  </p:cSld>
  <p:clrMapOvr>
    <a:masterClrMapping/>
  </p:clrMapOvr>
  <p:transition spd="slow">
    <p:pull/>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 name="图片"/>
          <p:cNvPicPr>
            <a:picLocks noChangeAspect="1"/>
          </p:cNvPicPr>
          <p:nvPr/>
        </p:nvPicPr>
        <p:blipFill>
          <a:blip r:embed="rId3" cstate="print"/>
          <a:srcRect l="5369" r="5369"/>
          <a:stretch>
            <a:fillRect/>
          </a:stretch>
        </p:blipFill>
        <p:spPr>
          <a:xfrm>
            <a:off x="0" y="1"/>
            <a:ext cx="12192000" cy="6858000"/>
          </a:xfrm>
          <a:prstGeom prst="rect">
            <a:avLst/>
          </a:prstGeom>
          <a:noFill/>
          <a:ln w="12700" cap="flat" cmpd="sng">
            <a:noFill/>
            <a:prstDash val="solid"/>
            <a:miter/>
          </a:ln>
        </p:spPr>
      </p:pic>
      <p:sp>
        <p:nvSpPr>
          <p:cNvPr id="113" name="矩形"/>
          <p:cNvSpPr>
            <a:spLocks/>
          </p:cNvSpPr>
          <p:nvPr/>
        </p:nvSpPr>
        <p:spPr>
          <a:xfrm>
            <a:off x="324529" y="3429000"/>
            <a:ext cx="4176351" cy="491490"/>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bg1"/>
                </a:solidFill>
                <a:latin typeface="Cambria" pitchFamily="18" charset="0"/>
                <a:ea typeface="Cambria" pitchFamily="18" charset="0"/>
                <a:cs typeface="Open Sans" pitchFamily="34" charset="0"/>
              </a:rPr>
              <a:t>Phone number : </a:t>
            </a:r>
            <a:r>
              <a:rPr lang="en-US" altLang="zh-CN" sz="1800" b="0" i="0" u="none" strike="noStrike" kern="1200" cap="none" spc="0" baseline="0">
                <a:solidFill>
                  <a:schemeClr val="bg1"/>
                </a:solidFill>
                <a:latin typeface="Cambria" pitchFamily="18" charset="0"/>
                <a:ea typeface="Cambria" pitchFamily="18" charset="0"/>
                <a:cs typeface="Open Sans" pitchFamily="34" charset="0"/>
              </a:rPr>
              <a:t>+91 9714661928</a:t>
            </a:r>
            <a:endParaRPr lang="zh-CN" altLang="en-US" sz="1800" b="0" i="0" u="none" strike="noStrike" kern="1200" cap="none" spc="0" baseline="0">
              <a:solidFill>
                <a:schemeClr val="bg1"/>
              </a:solidFill>
              <a:latin typeface="Cambria" pitchFamily="18" charset="0"/>
              <a:ea typeface="Cambria" pitchFamily="18" charset="0"/>
              <a:cs typeface="Open Sans" pitchFamily="34" charset="0"/>
            </a:endParaRPr>
          </a:p>
        </p:txBody>
      </p:sp>
      <p:sp>
        <p:nvSpPr>
          <p:cNvPr id="114" name="直线"/>
          <p:cNvSpPr>
            <a:spLocks/>
          </p:cNvSpPr>
          <p:nvPr/>
        </p:nvSpPr>
        <p:spPr>
          <a:xfrm flipH="1">
            <a:off x="1326830" y="2436200"/>
            <a:ext cx="1023822" cy="0"/>
          </a:xfrm>
          <a:prstGeom prst="line">
            <a:avLst/>
          </a:prstGeom>
          <a:noFill/>
          <a:ln w="28575" cap="flat" cmpd="sng">
            <a:solidFill>
              <a:srgbClr val="404040"/>
            </a:solidFill>
            <a:prstDash val="solid"/>
            <a:round/>
          </a:ln>
        </p:spPr>
      </p:sp>
      <p:sp>
        <p:nvSpPr>
          <p:cNvPr id="115" name="矩形"/>
          <p:cNvSpPr>
            <a:spLocks/>
          </p:cNvSpPr>
          <p:nvPr/>
        </p:nvSpPr>
        <p:spPr>
          <a:xfrm>
            <a:off x="207829" y="1888103"/>
            <a:ext cx="3750163" cy="577215"/>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en-US" altLang="zh-CN" sz="3200" b="1" i="0" u="none" strike="noStrike" kern="1200" cap="none" spc="0" baseline="0">
                <a:solidFill>
                  <a:schemeClr val="bg1"/>
                </a:solidFill>
                <a:latin typeface="Cambria" pitchFamily="18" charset="0"/>
                <a:ea typeface="Cambria" pitchFamily="18" charset="0"/>
                <a:cs typeface="Open Sans" pitchFamily="34" charset="0"/>
              </a:rPr>
              <a:t>CONTACT US:</a:t>
            </a:r>
            <a:endParaRPr lang="zh-CN" altLang="en-US" sz="3200" b="1" i="0" u="none" strike="noStrike" kern="1200" cap="none" spc="0" baseline="0">
              <a:solidFill>
                <a:schemeClr val="bg1"/>
              </a:solidFill>
              <a:latin typeface="Cambria" pitchFamily="18" charset="0"/>
              <a:ea typeface="Cambria" pitchFamily="18" charset="0"/>
              <a:cs typeface="Open Sans" pitchFamily="34" charset="0"/>
            </a:endParaRPr>
          </a:p>
        </p:txBody>
      </p:sp>
      <p:sp>
        <p:nvSpPr>
          <p:cNvPr id="116" name="矩形"/>
          <p:cNvSpPr>
            <a:spLocks/>
          </p:cNvSpPr>
          <p:nvPr/>
        </p:nvSpPr>
        <p:spPr>
          <a:xfrm>
            <a:off x="324529" y="3923363"/>
            <a:ext cx="4359231" cy="624838"/>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en-US" altLang="zh-CN" sz="1800" b="1" i="0" u="none" strike="noStrike" kern="1200" cap="none" spc="0" baseline="0">
                <a:solidFill>
                  <a:schemeClr val="bg1"/>
                </a:solidFill>
                <a:latin typeface="Cambria" pitchFamily="18" charset="0"/>
                <a:ea typeface="Cambria" pitchFamily="18" charset="0"/>
                <a:cs typeface="Open Sans" pitchFamily="34" charset="0"/>
              </a:rPr>
              <a:t>Mail ID: </a:t>
            </a:r>
            <a:r>
              <a:rPr lang="en-US" altLang="zh-CN" sz="1800" b="0" i="0" u="none" strike="noStrike" kern="1200" cap="none" spc="0" baseline="0">
                <a:solidFill>
                  <a:schemeClr val="bg1"/>
                </a:solidFill>
                <a:latin typeface="Cambria" pitchFamily="18" charset="0"/>
                <a:ea typeface="Cambria" pitchFamily="18" charset="0"/>
                <a:cs typeface="Calibri" charset="0"/>
                <a:hlinkClick r:id="rId4"/>
              </a:rPr>
              <a:t>bhoomi.mindmatictechnolabz@gmail.com</a:t>
            </a:r>
            <a:r>
              <a:rPr lang="en-US" altLang="zh-CN" sz="1800" b="0" i="0" u="none" strike="noStrike" kern="1200" cap="none" spc="0" baseline="0">
                <a:solidFill>
                  <a:schemeClr val="bg1"/>
                </a:solidFill>
                <a:latin typeface="Cambria" pitchFamily="18" charset="0"/>
                <a:ea typeface="Cambria" pitchFamily="18" charset="0"/>
                <a:cs typeface="Calibri" charset="0"/>
              </a:rPr>
              <a:t>     </a:t>
            </a:r>
            <a:endParaRPr lang="zh-CN" altLang="en-US" sz="1800" b="0" i="0" u="none" strike="noStrike" kern="1200" cap="none" spc="0" baseline="0">
              <a:solidFill>
                <a:schemeClr val="bg1"/>
              </a:solidFill>
              <a:latin typeface="Cambria" pitchFamily="18" charset="0"/>
              <a:ea typeface="Cambria" pitchFamily="18" charset="0"/>
              <a:cs typeface="Calibri" charset="0"/>
            </a:endParaRPr>
          </a:p>
        </p:txBody>
      </p:sp>
      <p:sp>
        <p:nvSpPr>
          <p:cNvPr id="117" name="矩形"/>
          <p:cNvSpPr>
            <a:spLocks/>
          </p:cNvSpPr>
          <p:nvPr/>
        </p:nvSpPr>
        <p:spPr>
          <a:xfrm>
            <a:off x="340028" y="4511980"/>
            <a:ext cx="4242131" cy="1287467"/>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bg1"/>
                </a:solidFill>
                <a:latin typeface="Cambria" pitchFamily="18" charset="0"/>
                <a:ea typeface="Cambria" pitchFamily="18" charset="0"/>
                <a:cs typeface="Open Sans" pitchFamily="34" charset="0"/>
              </a:rPr>
              <a:t>LinkedIn profile : </a:t>
            </a:r>
            <a:r>
              <a:rPr lang="en-US" altLang="zh-CN" sz="1800" b="0" i="0" u="none" strike="noStrike" kern="1200" cap="none" spc="0" baseline="0">
                <a:solidFill>
                  <a:schemeClr val="bg1"/>
                </a:solidFill>
                <a:latin typeface="Cambria" pitchFamily="18" charset="0"/>
                <a:ea typeface="Cambria" pitchFamily="18" charset="0"/>
                <a:cs typeface="Open Sans" pitchFamily="34" charset="0"/>
              </a:rPr>
              <a:t>      </a:t>
            </a:r>
            <a:r>
              <a:rPr lang="en-US" altLang="zh-CN" sz="1800" b="0" i="0" u="none" strike="noStrike" kern="1200" cap="none" spc="0" baseline="0">
                <a:solidFill>
                  <a:schemeClr val="bg1"/>
                </a:solidFill>
                <a:latin typeface="Cambria" pitchFamily="18" charset="0"/>
                <a:ea typeface="Cambria" pitchFamily="18" charset="0"/>
                <a:cs typeface="Open Sans" pitchFamily="34" charset="0"/>
                <a:hlinkClick r:id="rId5"/>
              </a:rPr>
              <a:t>https://www.linkedin.com/in/bhoomi-chotaliya/</a:t>
            </a:r>
            <a:r>
              <a:rPr lang="en-US" altLang="zh-CN" sz="1800" b="0" i="0" u="none" strike="noStrike" kern="1200" cap="none" spc="0" baseline="0">
                <a:solidFill>
                  <a:schemeClr val="bg1"/>
                </a:solidFill>
                <a:latin typeface="Cambria" pitchFamily="18" charset="0"/>
                <a:ea typeface="Cambria" pitchFamily="18" charset="0"/>
                <a:cs typeface="Open Sans" pitchFamily="34" charset="0"/>
              </a:rPr>
              <a:t>  </a:t>
            </a:r>
            <a:endParaRPr lang="zh-CN" altLang="en-US" sz="1800" b="0" i="0" u="none" strike="noStrike" kern="1200" cap="none" spc="0" baseline="0">
              <a:solidFill>
                <a:schemeClr val="bg1"/>
              </a:solidFill>
              <a:latin typeface="Cambria" pitchFamily="18" charset="0"/>
              <a:ea typeface="Cambria" pitchFamily="18" charset="0"/>
              <a:cs typeface="Open Sans" pitchFamily="34" charset="0"/>
            </a:endParaRPr>
          </a:p>
        </p:txBody>
      </p:sp>
      <p:sp>
        <p:nvSpPr>
          <p:cNvPr id="118" name="矩形"/>
          <p:cNvSpPr>
            <a:spLocks/>
          </p:cNvSpPr>
          <p:nvPr/>
        </p:nvSpPr>
        <p:spPr>
          <a:xfrm>
            <a:off x="283045" y="2921169"/>
            <a:ext cx="2806591" cy="491490"/>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0" indent="0" algn="just">
              <a:lnSpc>
                <a:spcPct val="150000"/>
              </a:lnSpc>
              <a:spcBef>
                <a:spcPts val="0"/>
              </a:spcBef>
              <a:spcAft>
                <a:spcPts val="0"/>
              </a:spcAft>
              <a:buNone/>
            </a:pPr>
            <a:r>
              <a:rPr lang="en-US" altLang="zh-CN" sz="1800" b="0" i="0" u="none" strike="noStrike" kern="1200" cap="none" spc="0" baseline="0">
                <a:solidFill>
                  <a:schemeClr val="bg1"/>
                </a:solidFill>
                <a:latin typeface="Cambria" pitchFamily="18" charset="0"/>
                <a:ea typeface="Cambria" pitchFamily="18" charset="0"/>
                <a:cs typeface="Open Sans" pitchFamily="34" charset="0"/>
              </a:rPr>
              <a:t>Bhoomi Rajyaguru </a:t>
            </a:r>
            <a:endParaRPr lang="zh-CN" altLang="en-US" sz="2000" b="0" i="0" u="none" strike="noStrike" kern="1200" cap="none" spc="0" baseline="0">
              <a:solidFill>
                <a:srgbClr val="000000"/>
              </a:solidFill>
              <a:latin typeface="Cambria" pitchFamily="18" charset="0"/>
              <a:ea typeface="Cambria" pitchFamily="18" charset="0"/>
              <a:cs typeface="Open Sans" pitchFamily="34" charset="0"/>
            </a:endParaRPr>
          </a:p>
        </p:txBody>
      </p:sp>
    </p:spTree>
    <p:extLst>
      <p:ext uri="{BB962C8B-B14F-4D97-AF65-F5344CB8AC3E}">
        <p14:creationId xmlns:p14="http://schemas.microsoft.com/office/powerpoint/2010/main" val="966661151"/>
      </p:ext>
    </p:extLst>
  </p:cSld>
  <p:clrMapOvr>
    <a:masterClrMapping/>
  </p:clrMapOvr>
  <p:transition spd="slow">
    <p:pull/>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1" name="图片"/>
          <p:cNvPicPr>
            <a:picLocks noChangeAspect="1"/>
          </p:cNvPicPr>
          <p:nvPr/>
        </p:nvPicPr>
        <p:blipFill>
          <a:blip r:embed="rId3" cstate="print"/>
          <a:stretch>
            <a:fillRect/>
          </a:stretch>
        </p:blipFill>
        <p:spPr>
          <a:xfrm>
            <a:off x="0" y="1"/>
            <a:ext cx="12192000" cy="6858000"/>
          </a:xfrm>
          <a:prstGeom prst="rect">
            <a:avLst/>
          </a:prstGeom>
          <a:noFill/>
          <a:ln w="12700" cap="flat" cmpd="sng">
            <a:noFill/>
            <a:prstDash val="solid"/>
            <a:miter/>
          </a:ln>
        </p:spPr>
      </p:pic>
      <p:sp>
        <p:nvSpPr>
          <p:cNvPr id="122" name="矩形"/>
          <p:cNvSpPr>
            <a:spLocks/>
          </p:cNvSpPr>
          <p:nvPr/>
        </p:nvSpPr>
        <p:spPr>
          <a:xfrm>
            <a:off x="0" y="0"/>
            <a:ext cx="12191999" cy="6858000"/>
          </a:xfrm>
          <a:prstGeom prst="rect">
            <a:avLst/>
          </a:prstGeom>
          <a:solidFill>
            <a:srgbClr val="404040">
              <a:alpha val="70000"/>
            </a:srgbClr>
          </a:solidFill>
          <a:ln w="12700" cap="flat" cmpd="sng">
            <a:noFill/>
            <a:prstDash val="solid"/>
            <a:round/>
          </a:ln>
        </p:spPr>
      </p:sp>
      <p:sp>
        <p:nvSpPr>
          <p:cNvPr id="123" name="矩形"/>
          <p:cNvSpPr>
            <a:spLocks/>
          </p:cNvSpPr>
          <p:nvPr/>
        </p:nvSpPr>
        <p:spPr>
          <a:xfrm>
            <a:off x="6213394" y="3137449"/>
            <a:ext cx="5756932" cy="996315"/>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0" indent="0" algn="ctr" defTabSz="895985">
              <a:lnSpc>
                <a:spcPct val="100000"/>
              </a:lnSpc>
              <a:spcBef>
                <a:spcPts val="0"/>
              </a:spcBef>
              <a:spcAft>
                <a:spcPts val="0"/>
              </a:spcAft>
              <a:buNone/>
            </a:pPr>
            <a:r>
              <a:rPr lang="en-US" altLang="zh-CN" sz="6000" b="1" i="0" u="none" strike="noStrike" kern="1200" cap="none" spc="0" baseline="0">
                <a:solidFill>
                  <a:schemeClr val="bg1"/>
                </a:solidFill>
                <a:latin typeface="Cambria" pitchFamily="18" charset="0"/>
                <a:ea typeface="Cambria" pitchFamily="18" charset="0"/>
                <a:cs typeface="Open Sans" pitchFamily="34" charset="0"/>
              </a:rPr>
              <a:t>THANK YOU!</a:t>
            </a:r>
            <a:endParaRPr lang="zh-CN" altLang="en-US" sz="6000" b="1" i="0" u="none" strike="noStrike" kern="1200" cap="none" spc="0" baseline="0">
              <a:solidFill>
                <a:schemeClr val="bg1"/>
              </a:solidFill>
              <a:latin typeface="Cambria" pitchFamily="18" charset="0"/>
              <a:ea typeface="Cambria" pitchFamily="18" charset="0"/>
              <a:cs typeface="Open Sans" pitchFamily="34" charset="0"/>
            </a:endParaRPr>
          </a:p>
        </p:txBody>
      </p:sp>
    </p:spTree>
    <p:extLst>
      <p:ext uri="{BB962C8B-B14F-4D97-AF65-F5344CB8AC3E}">
        <p14:creationId xmlns:p14="http://schemas.microsoft.com/office/powerpoint/2010/main" val="1561441901"/>
      </p:ext>
    </p:extLst>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直线"/>
          <p:cNvSpPr>
            <a:spLocks/>
          </p:cNvSpPr>
          <p:nvPr/>
        </p:nvSpPr>
        <p:spPr>
          <a:xfrm flipH="1">
            <a:off x="2583870" y="1296564"/>
            <a:ext cx="1023821" cy="0"/>
          </a:xfrm>
          <a:prstGeom prst="line">
            <a:avLst/>
          </a:prstGeom>
          <a:noFill/>
          <a:ln w="28575" cap="flat" cmpd="sng">
            <a:solidFill>
              <a:srgbClr val="404040"/>
            </a:solidFill>
            <a:prstDash val="solid"/>
            <a:round/>
          </a:ln>
        </p:spPr>
      </p:sp>
      <p:pic>
        <p:nvPicPr>
          <p:cNvPr id="27" name="图片"/>
          <p:cNvPicPr>
            <a:picLocks noChangeAspect="1"/>
          </p:cNvPicPr>
          <p:nvPr/>
        </p:nvPicPr>
        <p:blipFill>
          <a:blip r:embed="rId3" cstate="print"/>
          <a:stretch>
            <a:fillRect/>
          </a:stretch>
        </p:blipFill>
        <p:spPr>
          <a:xfrm>
            <a:off x="6553200" y="0"/>
            <a:ext cx="5638800" cy="6858000"/>
          </a:xfrm>
          <a:prstGeom prst="rect">
            <a:avLst/>
          </a:prstGeom>
          <a:noFill/>
          <a:ln w="12700" cap="flat" cmpd="sng">
            <a:noFill/>
            <a:prstDash val="solid"/>
            <a:miter/>
          </a:ln>
        </p:spPr>
      </p:pic>
      <p:sp>
        <p:nvSpPr>
          <p:cNvPr id="28" name="矩形"/>
          <p:cNvSpPr>
            <a:spLocks/>
          </p:cNvSpPr>
          <p:nvPr/>
        </p:nvSpPr>
        <p:spPr>
          <a:xfrm>
            <a:off x="1127935" y="631992"/>
            <a:ext cx="3935691" cy="577215"/>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0" indent="0" algn="ctr">
              <a:lnSpc>
                <a:spcPct val="100000"/>
              </a:lnSpc>
              <a:spcBef>
                <a:spcPts val="0"/>
              </a:spcBef>
              <a:spcAft>
                <a:spcPts val="0"/>
              </a:spcAft>
              <a:buNone/>
            </a:pPr>
            <a:r>
              <a:rPr lang="en-US" altLang="zh-CN" sz="3200" b="1" i="0" u="none" strike="noStrike" kern="1200" cap="none" spc="0" baseline="0">
                <a:solidFill>
                  <a:srgbClr val="404040"/>
                </a:solidFill>
                <a:latin typeface="Cambria" pitchFamily="18" charset="0"/>
                <a:ea typeface="Cambria" pitchFamily="18" charset="0"/>
                <a:cs typeface="Open Sans" pitchFamily="34" charset="0"/>
              </a:rPr>
              <a:t>ABOUT US</a:t>
            </a:r>
            <a:endParaRPr lang="zh-CN" altLang="en-US" sz="3200" b="1" i="0" u="none" strike="noStrike" kern="1200" cap="none" spc="0" baseline="0">
              <a:solidFill>
                <a:srgbClr val="404040"/>
              </a:solidFill>
              <a:latin typeface="Cambria" pitchFamily="18" charset="0"/>
              <a:ea typeface="Cambria" pitchFamily="18" charset="0"/>
              <a:cs typeface="Open Sans" pitchFamily="34" charset="0"/>
            </a:endParaRPr>
          </a:p>
        </p:txBody>
      </p:sp>
      <p:sp>
        <p:nvSpPr>
          <p:cNvPr id="29" name="矩形"/>
          <p:cNvSpPr>
            <a:spLocks/>
          </p:cNvSpPr>
          <p:nvPr/>
        </p:nvSpPr>
        <p:spPr>
          <a:xfrm>
            <a:off x="673514" y="1623795"/>
            <a:ext cx="4844531" cy="4478662"/>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0" indent="0" algn="l">
              <a:lnSpc>
                <a:spcPct val="150000"/>
              </a:lnSpc>
              <a:spcBef>
                <a:spcPts val="0"/>
              </a:spcBef>
              <a:spcAft>
                <a:spcPts val="0"/>
              </a:spcAft>
              <a:buNone/>
            </a:pPr>
            <a:r>
              <a:rPr lang="en-US" altLang="zh-CN" sz="1600" b="0" i="0" u="none" strike="noStrike" kern="1200" cap="none" spc="0" baseline="0" dirty="0" err="1">
                <a:solidFill>
                  <a:srgbClr val="404040"/>
                </a:solidFill>
                <a:latin typeface="Cambria" pitchFamily="18" charset="0"/>
                <a:ea typeface="Cambria" pitchFamily="18" charset="0"/>
                <a:cs typeface="Open Sans" pitchFamily="34" charset="0"/>
              </a:rPr>
              <a:t>MindMatic</a:t>
            </a:r>
            <a:r>
              <a:rPr lang="en-US" altLang="zh-CN" sz="1600" b="0" i="0" u="none" strike="noStrike" kern="1200" cap="none" spc="0" baseline="0" dirty="0">
                <a:solidFill>
                  <a:srgbClr val="404040"/>
                </a:solidFill>
                <a:latin typeface="Cambria" pitchFamily="18" charset="0"/>
                <a:ea typeface="Cambria" pitchFamily="18" charset="0"/>
                <a:cs typeface="Open Sans" pitchFamily="34" charset="0"/>
              </a:rPr>
              <a:t> </a:t>
            </a:r>
            <a:r>
              <a:rPr lang="en-US" altLang="zh-CN" sz="1600" b="0" i="0" u="none" strike="noStrike" kern="1200" cap="none" spc="0" baseline="0" dirty="0" err="1">
                <a:solidFill>
                  <a:srgbClr val="404040"/>
                </a:solidFill>
                <a:latin typeface="Cambria" pitchFamily="18" charset="0"/>
                <a:ea typeface="Cambria" pitchFamily="18" charset="0"/>
                <a:cs typeface="Open Sans" pitchFamily="34" charset="0"/>
              </a:rPr>
              <a:t>TechnoLabz</a:t>
            </a:r>
            <a:r>
              <a:rPr lang="en-US" altLang="zh-CN" sz="1600" b="0" i="0" u="none" strike="noStrike" kern="1200" cap="none" spc="0" baseline="0" dirty="0">
                <a:solidFill>
                  <a:srgbClr val="404040"/>
                </a:solidFill>
                <a:latin typeface="Cambria" pitchFamily="18" charset="0"/>
                <a:ea typeface="Cambria" pitchFamily="18" charset="0"/>
                <a:cs typeface="Open Sans" pitchFamily="34" charset="0"/>
              </a:rPr>
              <a:t> is a forward-thinking startup dedicated to providing exceptional IT services that empower businesses, organizations, and individuals to flourish in the digital age. </a:t>
            </a:r>
            <a:r>
              <a:rPr lang="en-US" altLang="zh-CN" sz="1600" b="0" i="0" u="none" strike="noStrike" kern="1200" cap="none" spc="0" baseline="0">
                <a:solidFill>
                  <a:srgbClr val="404040"/>
                </a:solidFill>
                <a:latin typeface="Cambria" pitchFamily="18" charset="0"/>
                <a:ea typeface="Cambria" pitchFamily="18" charset="0"/>
                <a:cs typeface="Open Sans" pitchFamily="34" charset="0"/>
              </a:rPr>
              <a:t>Our mission is simple yet powerful to be the helping hand that nurtures growth through cutting-edge technology solutions. </a:t>
            </a:r>
            <a:r>
              <a:rPr lang="en-US" altLang="zh-CN" sz="1600" b="0" i="0" u="none" strike="noStrike" kern="1200" cap="none" spc="0" baseline="0" dirty="0">
                <a:solidFill>
                  <a:srgbClr val="404040"/>
                </a:solidFill>
                <a:latin typeface="Cambria" pitchFamily="18" charset="0"/>
                <a:ea typeface="Cambria" pitchFamily="18" charset="0"/>
                <a:cs typeface="Open Sans" pitchFamily="34" charset="0"/>
              </a:rPr>
              <a:t>Our core focus includes [ e.g., web development, Business communication software, mobile app. development, Game development, ERP Solution  etc.]. With a team of seasoned experts, we are committed to delivering innovative and tailored solutions that meet the unique needs of our clients.</a:t>
            </a:r>
            <a:endParaRPr lang="zh-CN" altLang="en-US" sz="1600" b="0" i="0" u="none" strike="noStrike" kern="1200" cap="none" spc="0" baseline="0" dirty="0">
              <a:solidFill>
                <a:srgbClr val="404040"/>
              </a:solidFill>
              <a:latin typeface="Cambria" pitchFamily="18" charset="0"/>
              <a:ea typeface="Cambria" pitchFamily="18" charset="0"/>
              <a:cs typeface="Open Sans" pitchFamily="34" charset="0"/>
            </a:endParaRPr>
          </a:p>
        </p:txBody>
      </p:sp>
    </p:spTree>
    <p:extLst>
      <p:ext uri="{BB962C8B-B14F-4D97-AF65-F5344CB8AC3E}">
        <p14:creationId xmlns:p14="http://schemas.microsoft.com/office/powerpoint/2010/main" val="5577444"/>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图片"/>
          <p:cNvPicPr>
            <a:picLocks noChangeAspect="1"/>
          </p:cNvPicPr>
          <p:nvPr/>
        </p:nvPicPr>
        <p:blipFill>
          <a:blip r:embed="rId3" cstate="print"/>
          <a:stretch>
            <a:fillRect/>
          </a:stretch>
        </p:blipFill>
        <p:spPr>
          <a:xfrm>
            <a:off x="0" y="1"/>
            <a:ext cx="5638800" cy="6858000"/>
          </a:xfrm>
          <a:prstGeom prst="rect">
            <a:avLst/>
          </a:prstGeom>
          <a:noFill/>
          <a:ln w="12700" cap="flat" cmpd="sng">
            <a:noFill/>
            <a:prstDash val="solid"/>
            <a:miter/>
          </a:ln>
        </p:spPr>
      </p:pic>
      <p:sp>
        <p:nvSpPr>
          <p:cNvPr id="35" name="直线"/>
          <p:cNvSpPr>
            <a:spLocks/>
          </p:cNvSpPr>
          <p:nvPr/>
        </p:nvSpPr>
        <p:spPr>
          <a:xfrm flipH="1">
            <a:off x="8407861" y="718980"/>
            <a:ext cx="1023820" cy="0"/>
          </a:xfrm>
          <a:prstGeom prst="line">
            <a:avLst/>
          </a:prstGeom>
          <a:noFill/>
          <a:ln w="28575" cap="flat" cmpd="sng">
            <a:solidFill>
              <a:srgbClr val="404040"/>
            </a:solidFill>
            <a:prstDash val="solid"/>
            <a:round/>
          </a:ln>
        </p:spPr>
      </p:sp>
      <p:sp>
        <p:nvSpPr>
          <p:cNvPr id="36" name="矩形"/>
          <p:cNvSpPr>
            <a:spLocks/>
          </p:cNvSpPr>
          <p:nvPr/>
        </p:nvSpPr>
        <p:spPr>
          <a:xfrm>
            <a:off x="6951924" y="163847"/>
            <a:ext cx="3935691" cy="577215"/>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0" indent="0" algn="ctr">
              <a:lnSpc>
                <a:spcPct val="100000"/>
              </a:lnSpc>
              <a:spcBef>
                <a:spcPts val="0"/>
              </a:spcBef>
              <a:spcAft>
                <a:spcPts val="0"/>
              </a:spcAft>
              <a:buNone/>
            </a:pPr>
            <a:r>
              <a:rPr lang="en-US" altLang="zh-CN" sz="3200" b="1" i="0" u="none" strike="noStrike" kern="1200" cap="none" spc="0" baseline="0">
                <a:solidFill>
                  <a:srgbClr val="404040"/>
                </a:solidFill>
                <a:latin typeface="Cambria" pitchFamily="18" charset="0"/>
                <a:ea typeface="Cambria" pitchFamily="18" charset="0"/>
                <a:cs typeface="Open Sans" pitchFamily="34" charset="0"/>
              </a:rPr>
              <a:t>WHY WE ARE</a:t>
            </a:r>
            <a:endParaRPr lang="zh-CN" altLang="en-US" sz="3200" b="1" i="0" u="none" strike="noStrike" kern="1200" cap="none" spc="0" baseline="0">
              <a:solidFill>
                <a:srgbClr val="404040"/>
              </a:solidFill>
              <a:latin typeface="Cambria" pitchFamily="18" charset="0"/>
              <a:ea typeface="Cambria" pitchFamily="18" charset="0"/>
              <a:cs typeface="Open Sans" pitchFamily="34" charset="0"/>
            </a:endParaRPr>
          </a:p>
        </p:txBody>
      </p:sp>
      <p:sp>
        <p:nvSpPr>
          <p:cNvPr id="37" name="矩形"/>
          <p:cNvSpPr>
            <a:spLocks/>
          </p:cNvSpPr>
          <p:nvPr/>
        </p:nvSpPr>
        <p:spPr>
          <a:xfrm>
            <a:off x="5899226" y="876440"/>
            <a:ext cx="6041088" cy="5677852"/>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285750" indent="-285750" algn="l">
              <a:lnSpc>
                <a:spcPct val="150000"/>
              </a:lnSpc>
              <a:spcBef>
                <a:spcPts val="0"/>
              </a:spcBef>
              <a:spcAft>
                <a:spcPts val="0"/>
              </a:spcAft>
              <a:buFont typeface="Arial" pitchFamily="34" charset="0"/>
              <a:buChar char="•"/>
            </a:pPr>
            <a:r>
              <a:rPr lang="en-US" altLang="zh-CN" sz="1500" b="1" i="0" u="none" strike="noStrike" kern="1200" cap="none" spc="0" baseline="0">
                <a:solidFill>
                  <a:schemeClr val="tx1"/>
                </a:solidFill>
                <a:latin typeface="Cambria" pitchFamily="18" charset="0"/>
                <a:ea typeface="Cambria" pitchFamily="18" charset="0"/>
                <a:cs typeface="Calibri" charset="0"/>
              </a:rPr>
              <a:t>Innovation</a:t>
            </a:r>
            <a:r>
              <a:rPr lang="en-US" altLang="zh-CN" sz="1500" b="0" i="0" u="none" strike="noStrike" kern="1200" cap="none" spc="0" baseline="0">
                <a:solidFill>
                  <a:schemeClr val="tx1"/>
                </a:solidFill>
                <a:latin typeface="Cambria" pitchFamily="18" charset="0"/>
                <a:ea typeface="Cambria" pitchFamily="18" charset="0"/>
                <a:cs typeface="Calibri" charset="0"/>
              </a:rPr>
              <a:t>: IT start-ups are often at the forefront of technological innovation. They develop new software, apps, platforms, and services that can disrupt traditional industries and change the way we live and work. </a:t>
            </a:r>
          </a:p>
          <a:p>
            <a:pPr marL="285750" indent="-285750" algn="l">
              <a:lnSpc>
                <a:spcPct val="150000"/>
              </a:lnSpc>
              <a:spcBef>
                <a:spcPts val="0"/>
              </a:spcBef>
              <a:spcAft>
                <a:spcPts val="0"/>
              </a:spcAft>
              <a:buFont typeface="Arial" pitchFamily="34" charset="0"/>
              <a:buChar char="•"/>
            </a:pPr>
            <a:r>
              <a:rPr lang="en-US" altLang="zh-CN" sz="1500" b="1" i="0" u="none" strike="noStrike" kern="1200" cap="none" spc="0" baseline="0">
                <a:solidFill>
                  <a:schemeClr val="tx1"/>
                </a:solidFill>
                <a:latin typeface="Cambria" pitchFamily="18" charset="0"/>
                <a:ea typeface="Cambria" pitchFamily="18" charset="0"/>
                <a:cs typeface="Calibri" charset="0"/>
              </a:rPr>
              <a:t>Economic Growth</a:t>
            </a:r>
            <a:r>
              <a:rPr lang="en-US" altLang="zh-CN" sz="1500" b="0" i="0" u="none" strike="noStrike" kern="1200" cap="none" spc="0" baseline="0">
                <a:solidFill>
                  <a:schemeClr val="tx1"/>
                </a:solidFill>
                <a:latin typeface="Cambria" pitchFamily="18" charset="0"/>
                <a:ea typeface="Cambria" pitchFamily="18" charset="0"/>
                <a:cs typeface="Calibri" charset="0"/>
              </a:rPr>
              <a:t>: IT start-ups contribute to economic growth by creating jobs, generating revenue, and attracting investments. They can drive local and national economies by creating new opportunities and markets. </a:t>
            </a:r>
          </a:p>
          <a:p>
            <a:pPr marL="285750" indent="-285750" algn="l">
              <a:lnSpc>
                <a:spcPct val="150000"/>
              </a:lnSpc>
              <a:spcBef>
                <a:spcPts val="0"/>
              </a:spcBef>
              <a:spcAft>
                <a:spcPts val="0"/>
              </a:spcAft>
              <a:buFont typeface="Arial" pitchFamily="34" charset="0"/>
              <a:buChar char="•"/>
            </a:pPr>
            <a:r>
              <a:rPr lang="en-US" altLang="zh-CN" sz="1500" b="1" i="0" u="none" strike="noStrike" kern="1200" cap="none" spc="0" baseline="0">
                <a:solidFill>
                  <a:schemeClr val="tx1"/>
                </a:solidFill>
                <a:latin typeface="Cambria" pitchFamily="18" charset="0"/>
                <a:ea typeface="Cambria" pitchFamily="18" charset="0"/>
                <a:cs typeface="Calibri" charset="0"/>
              </a:rPr>
              <a:t>Flexibility and Adaptability</a:t>
            </a:r>
            <a:r>
              <a:rPr lang="en-US" altLang="zh-CN" sz="1500" b="0" i="0" u="none" strike="noStrike" kern="1200" cap="none" spc="0" baseline="0">
                <a:solidFill>
                  <a:schemeClr val="tx1"/>
                </a:solidFill>
                <a:latin typeface="Cambria" pitchFamily="18" charset="0"/>
                <a:ea typeface="Cambria" pitchFamily="18" charset="0"/>
                <a:cs typeface="Calibri" charset="0"/>
              </a:rPr>
              <a:t>: IT start-ups are often more agile and adaptable compared to larger, more established companies. They can pivot their strategies and offerings based on market feedback and changing trends. </a:t>
            </a:r>
          </a:p>
          <a:p>
            <a:pPr marL="285750" indent="-285750" algn="l">
              <a:lnSpc>
                <a:spcPct val="150000"/>
              </a:lnSpc>
              <a:spcBef>
                <a:spcPts val="0"/>
              </a:spcBef>
              <a:spcAft>
                <a:spcPts val="0"/>
              </a:spcAft>
              <a:buFont typeface="Arial" pitchFamily="34" charset="0"/>
              <a:buChar char="•"/>
            </a:pPr>
            <a:r>
              <a:rPr lang="en-US" altLang="zh-CN" sz="1500" b="1" i="0" u="none" strike="noStrike" kern="1200" cap="none" spc="0" baseline="0">
                <a:solidFill>
                  <a:schemeClr val="tx1"/>
                </a:solidFill>
                <a:latin typeface="Cambria" pitchFamily="18" charset="0"/>
                <a:ea typeface="Cambria" pitchFamily="18" charset="0"/>
                <a:cs typeface="Calibri" charset="0"/>
              </a:rPr>
              <a:t>Learning Opportunities</a:t>
            </a:r>
            <a:r>
              <a:rPr lang="en-US" altLang="zh-CN" sz="1500" b="0" i="0" u="none" strike="noStrike" kern="1200" cap="none" spc="0" baseline="0">
                <a:solidFill>
                  <a:schemeClr val="tx1"/>
                </a:solidFill>
                <a:latin typeface="Cambria" pitchFamily="18" charset="0"/>
                <a:ea typeface="Cambria" pitchFamily="18" charset="0"/>
                <a:cs typeface="Calibri" charset="0"/>
              </a:rPr>
              <a:t>: Engaging with IT start-ups provides opportunities for continuous learning, skill development, and exposure to cutting-edge technologies. This can benefit not only the founders and employees but also the broader workforce. </a:t>
            </a:r>
            <a:r>
              <a:rPr lang="en-US" altLang="zh-CN" sz="1500" b="1" i="0" u="none" strike="noStrike" kern="1200" cap="none" spc="0" baseline="0">
                <a:solidFill>
                  <a:schemeClr val="tx1"/>
                </a:solidFill>
                <a:latin typeface="Cambria" pitchFamily="18" charset="0"/>
                <a:ea typeface="Cambria" pitchFamily="18" charset="0"/>
                <a:cs typeface="Calibri" charset="0"/>
              </a:rPr>
              <a:t>Much more…</a:t>
            </a:r>
            <a:endParaRPr lang="zh-CN" altLang="en-US" sz="1500" b="1" i="0" u="none" strike="noStrike" kern="1200" cap="none" spc="0" baseline="0">
              <a:solidFill>
                <a:srgbClr val="404040"/>
              </a:solidFill>
              <a:latin typeface="Cambria" pitchFamily="18" charset="0"/>
              <a:ea typeface="Cambria" pitchFamily="18" charset="0"/>
              <a:cs typeface="Open Sans" pitchFamily="34" charset="0"/>
            </a:endParaRPr>
          </a:p>
        </p:txBody>
      </p:sp>
    </p:spTree>
    <p:extLst>
      <p:ext uri="{BB962C8B-B14F-4D97-AF65-F5344CB8AC3E}">
        <p14:creationId xmlns:p14="http://schemas.microsoft.com/office/powerpoint/2010/main" val="1258584629"/>
      </p:ext>
    </p:extLst>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直线"/>
          <p:cNvSpPr>
            <a:spLocks/>
          </p:cNvSpPr>
          <p:nvPr/>
        </p:nvSpPr>
        <p:spPr>
          <a:xfrm flipH="1">
            <a:off x="8498128" y="955117"/>
            <a:ext cx="1023821" cy="0"/>
          </a:xfrm>
          <a:prstGeom prst="line">
            <a:avLst/>
          </a:prstGeom>
          <a:noFill/>
          <a:ln w="28575" cap="flat" cmpd="sng">
            <a:solidFill>
              <a:srgbClr val="404040"/>
            </a:solidFill>
            <a:prstDash val="solid"/>
            <a:round/>
          </a:ln>
        </p:spPr>
      </p:sp>
      <p:sp>
        <p:nvSpPr>
          <p:cNvPr id="41" name="矩形"/>
          <p:cNvSpPr>
            <a:spLocks/>
          </p:cNvSpPr>
          <p:nvPr/>
        </p:nvSpPr>
        <p:spPr>
          <a:xfrm>
            <a:off x="7000596" y="282166"/>
            <a:ext cx="4075153" cy="577215"/>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0" indent="0" algn="ctr">
              <a:lnSpc>
                <a:spcPct val="100000"/>
              </a:lnSpc>
              <a:spcBef>
                <a:spcPts val="0"/>
              </a:spcBef>
              <a:spcAft>
                <a:spcPts val="0"/>
              </a:spcAft>
              <a:buNone/>
            </a:pPr>
            <a:r>
              <a:rPr lang="en-US" altLang="zh-CN" sz="3200" b="1" i="0" u="none" strike="noStrike" kern="1200" cap="none" spc="0" baseline="0">
                <a:solidFill>
                  <a:srgbClr val="404040"/>
                </a:solidFill>
                <a:latin typeface="Cambria" pitchFamily="18" charset="0"/>
                <a:ea typeface="Cambria" pitchFamily="18" charset="0"/>
                <a:cs typeface="Open Sans" pitchFamily="34" charset="0"/>
              </a:rPr>
              <a:t>OUR MISSION</a:t>
            </a:r>
            <a:endParaRPr lang="zh-CN" altLang="en-US" sz="3200" b="1" i="0" u="none" strike="noStrike" kern="1200" cap="none" spc="0" baseline="0">
              <a:solidFill>
                <a:srgbClr val="404040"/>
              </a:solidFill>
              <a:latin typeface="Cambria" pitchFamily="18" charset="0"/>
              <a:ea typeface="Cambria" pitchFamily="18" charset="0"/>
              <a:cs typeface="Open Sans" pitchFamily="34" charset="0"/>
            </a:endParaRPr>
          </a:p>
        </p:txBody>
      </p:sp>
      <p:sp>
        <p:nvSpPr>
          <p:cNvPr id="42" name="矩形"/>
          <p:cNvSpPr>
            <a:spLocks/>
          </p:cNvSpPr>
          <p:nvPr/>
        </p:nvSpPr>
        <p:spPr>
          <a:xfrm>
            <a:off x="6103911" y="1341562"/>
            <a:ext cx="5868529" cy="4892040"/>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0" indent="0" algn="ctr">
              <a:lnSpc>
                <a:spcPct val="100000"/>
              </a:lnSpc>
              <a:spcBef>
                <a:spcPts val="0"/>
              </a:spcBef>
              <a:spcAft>
                <a:spcPts val="0"/>
              </a:spcAft>
              <a:buNone/>
            </a:pPr>
            <a:r>
              <a:rPr lang="en-US" altLang="zh-CN" sz="1800" b="1" i="0" u="none" strike="noStrike" kern="1200" cap="none" spc="0" baseline="0">
                <a:solidFill>
                  <a:schemeClr val="tx1"/>
                </a:solidFill>
                <a:latin typeface="Cambria" pitchFamily="18" charset="0"/>
                <a:ea typeface="Cambria" pitchFamily="18" charset="0"/>
                <a:cs typeface="Calibri" charset="0"/>
              </a:rPr>
              <a:t>"Empowering Innovation through Technology Excellence."</a:t>
            </a:r>
          </a:p>
          <a:p>
            <a:pPr marL="0" indent="0" algn="ctr">
              <a:lnSpc>
                <a:spcPct val="100000"/>
              </a:lnSpc>
              <a:spcBef>
                <a:spcPts val="0"/>
              </a:spcBef>
              <a:spcAft>
                <a:spcPts val="0"/>
              </a:spcAft>
              <a:buNone/>
            </a:pPr>
            <a:endParaRPr lang="en-US" altLang="zh-CN" sz="1800" b="1" i="0" u="none" strike="noStrike" kern="1200" cap="none" spc="0" baseline="0">
              <a:solidFill>
                <a:schemeClr val="tx1"/>
              </a:solidFill>
              <a:latin typeface="Cambria" pitchFamily="18" charset="0"/>
              <a:ea typeface="Cambria" pitchFamily="18" charset="0"/>
              <a:cs typeface="Calibri" charset="0"/>
            </a:endParaRPr>
          </a:p>
          <a:p>
            <a:pPr marL="0" indent="0" algn="l">
              <a:lnSpc>
                <a:spcPct val="100000"/>
              </a:lnSpc>
              <a:spcBef>
                <a:spcPts val="0"/>
              </a:spcBef>
              <a:spcAft>
                <a:spcPts val="0"/>
              </a:spcAft>
              <a:buNone/>
            </a:pPr>
            <a:r>
              <a:rPr lang="en-US" altLang="zh-CN" sz="1800" b="0" i="0" u="none" strike="noStrike" kern="1200" cap="none" spc="0" baseline="0">
                <a:solidFill>
                  <a:schemeClr val="tx1"/>
                </a:solidFill>
                <a:latin typeface="Cambria" pitchFamily="18" charset="0"/>
                <a:ea typeface="Cambria" pitchFamily="18" charset="0"/>
                <a:cs typeface="Calibri" charset="0"/>
              </a:rPr>
              <a:t>This mission statement communicates several key points:</a:t>
            </a:r>
          </a:p>
          <a:p>
            <a:pPr marL="0" indent="0" algn="l">
              <a:lnSpc>
                <a:spcPct val="100000"/>
              </a:lnSpc>
              <a:spcBef>
                <a:spcPts val="0"/>
              </a:spcBef>
              <a:spcAft>
                <a:spcPts val="0"/>
              </a:spcAft>
              <a:buNone/>
            </a:pPr>
            <a:endParaRPr lang="en-US" altLang="zh-CN" sz="1800" b="0" i="0" u="none" strike="noStrike" kern="1200" cap="none" spc="0" baseline="0">
              <a:solidFill>
                <a:schemeClr val="tx1"/>
              </a:solidFill>
              <a:latin typeface="Cambria" pitchFamily="18" charset="0"/>
              <a:ea typeface="Cambria" pitchFamily="18" charset="0"/>
              <a:cs typeface="Calibri" charset="0"/>
            </a:endParaRPr>
          </a:p>
          <a:p>
            <a:pPr marL="285750" indent="-285750" algn="l">
              <a:lnSpc>
                <a:spcPct val="100000"/>
              </a:lnSpc>
              <a:spcBef>
                <a:spcPts val="0"/>
              </a:spcBef>
              <a:spcAft>
                <a:spcPts val="0"/>
              </a:spcAft>
              <a:buFont typeface="Arial" pitchFamily="34" charset="0"/>
              <a:buChar char="•"/>
            </a:pPr>
            <a:r>
              <a:rPr lang="en-US" altLang="zh-CN" sz="1800" b="1" i="0" u="none" strike="noStrike" kern="1200" cap="none" spc="0" baseline="0">
                <a:solidFill>
                  <a:schemeClr val="tx1"/>
                </a:solidFill>
                <a:latin typeface="Cambria" pitchFamily="18" charset="0"/>
                <a:ea typeface="Cambria" pitchFamily="18" charset="0"/>
                <a:cs typeface="Calibri" charset="0"/>
              </a:rPr>
              <a:t>Empowering:</a:t>
            </a:r>
            <a:r>
              <a:rPr lang="en-US" altLang="zh-CN" sz="1800" b="0" i="0" u="none" strike="noStrike" kern="1200" cap="none" spc="0" baseline="0">
                <a:solidFill>
                  <a:schemeClr val="tx1"/>
                </a:solidFill>
                <a:latin typeface="Cambria" pitchFamily="18" charset="0"/>
                <a:ea typeface="Cambria" pitchFamily="18" charset="0"/>
                <a:cs typeface="Calibri" charset="0"/>
              </a:rPr>
              <a:t> It signifies your commitment to enabling and supporting your clients, employees, and partners to achieve their goals and aspirations through technology.</a:t>
            </a:r>
          </a:p>
          <a:p>
            <a:pPr marL="0" indent="0" algn="l">
              <a:lnSpc>
                <a:spcPct val="100000"/>
              </a:lnSpc>
              <a:spcBef>
                <a:spcPts val="0"/>
              </a:spcBef>
              <a:spcAft>
                <a:spcPts val="0"/>
              </a:spcAft>
              <a:buNone/>
            </a:pPr>
            <a:endParaRPr lang="en-US" altLang="zh-CN" sz="1800" b="0" i="0" u="none" strike="noStrike" kern="1200" cap="none" spc="0" baseline="0">
              <a:solidFill>
                <a:schemeClr val="tx1"/>
              </a:solidFill>
              <a:latin typeface="Cambria" pitchFamily="18" charset="0"/>
              <a:ea typeface="Cambria" pitchFamily="18" charset="0"/>
              <a:cs typeface="Calibri" charset="0"/>
            </a:endParaRPr>
          </a:p>
          <a:p>
            <a:pPr marL="285750" indent="-285750" algn="l">
              <a:lnSpc>
                <a:spcPct val="100000"/>
              </a:lnSpc>
              <a:spcBef>
                <a:spcPts val="0"/>
              </a:spcBef>
              <a:spcAft>
                <a:spcPts val="0"/>
              </a:spcAft>
              <a:buFont typeface="Arial" pitchFamily="34" charset="0"/>
              <a:buChar char="•"/>
            </a:pPr>
            <a:r>
              <a:rPr lang="en-US" altLang="zh-CN" sz="1800" b="1" i="0" u="none" strike="noStrike" kern="1200" cap="none" spc="0" baseline="0">
                <a:solidFill>
                  <a:schemeClr val="tx1"/>
                </a:solidFill>
                <a:latin typeface="Cambria" pitchFamily="18" charset="0"/>
                <a:ea typeface="Cambria" pitchFamily="18" charset="0"/>
                <a:cs typeface="Calibri" charset="0"/>
              </a:rPr>
              <a:t>Innovation:</a:t>
            </a:r>
            <a:r>
              <a:rPr lang="en-US" altLang="zh-CN" sz="1800" b="0" i="0" u="none" strike="noStrike" kern="1200" cap="none" spc="0" baseline="0">
                <a:solidFill>
                  <a:schemeClr val="tx1"/>
                </a:solidFill>
                <a:latin typeface="Cambria" pitchFamily="18" charset="0"/>
                <a:ea typeface="Cambria" pitchFamily="18" charset="0"/>
                <a:cs typeface="Calibri" charset="0"/>
              </a:rPr>
              <a:t> It highlights your focus on staying at the forefront of technological advancements and bringing creative solutions to your clients' challenges.</a:t>
            </a:r>
          </a:p>
          <a:p>
            <a:pPr marL="0" indent="0" algn="l">
              <a:lnSpc>
                <a:spcPct val="100000"/>
              </a:lnSpc>
              <a:spcBef>
                <a:spcPts val="0"/>
              </a:spcBef>
              <a:spcAft>
                <a:spcPts val="0"/>
              </a:spcAft>
              <a:buNone/>
            </a:pPr>
            <a:endParaRPr lang="en-US" altLang="zh-CN" sz="1800" b="0" i="0" u="none" strike="noStrike" kern="1200" cap="none" spc="0" baseline="0">
              <a:solidFill>
                <a:schemeClr val="tx1"/>
              </a:solidFill>
              <a:latin typeface="Cambria" pitchFamily="18" charset="0"/>
              <a:ea typeface="Cambria" pitchFamily="18" charset="0"/>
              <a:cs typeface="Calibri" charset="0"/>
            </a:endParaRPr>
          </a:p>
          <a:p>
            <a:pPr marL="285750" indent="-285750" algn="l">
              <a:lnSpc>
                <a:spcPct val="100000"/>
              </a:lnSpc>
              <a:spcBef>
                <a:spcPts val="0"/>
              </a:spcBef>
              <a:spcAft>
                <a:spcPts val="0"/>
              </a:spcAft>
              <a:buFont typeface="Arial" pitchFamily="34" charset="0"/>
              <a:buChar char="•"/>
            </a:pPr>
            <a:r>
              <a:rPr lang="en-US" altLang="zh-CN" sz="1800" b="1" i="0" u="none" strike="noStrike" kern="1200" cap="none" spc="0" baseline="0">
                <a:solidFill>
                  <a:schemeClr val="tx1"/>
                </a:solidFill>
                <a:latin typeface="Cambria" pitchFamily="18" charset="0"/>
                <a:ea typeface="Cambria" pitchFamily="18" charset="0"/>
                <a:cs typeface="Calibri" charset="0"/>
              </a:rPr>
              <a:t>Technology Excellence:</a:t>
            </a:r>
            <a:r>
              <a:rPr lang="en-US" altLang="zh-CN" sz="1800" b="0" i="0" u="none" strike="noStrike" kern="1200" cap="none" spc="0" baseline="0">
                <a:solidFill>
                  <a:schemeClr val="tx1"/>
                </a:solidFill>
                <a:latin typeface="Cambria" pitchFamily="18" charset="0"/>
                <a:ea typeface="Cambria" pitchFamily="18" charset="0"/>
                <a:cs typeface="Calibri" charset="0"/>
              </a:rPr>
              <a:t> It emphasizes your dedication to delivering high-quality IT services and solutions.</a:t>
            </a:r>
          </a:p>
          <a:p>
            <a:pPr marL="0" indent="0" algn="l">
              <a:lnSpc>
                <a:spcPct val="100000"/>
              </a:lnSpc>
              <a:spcBef>
                <a:spcPts val="0"/>
              </a:spcBef>
              <a:spcAft>
                <a:spcPts val="0"/>
              </a:spcAft>
              <a:buNone/>
            </a:pPr>
            <a:endParaRPr lang="zh-CN" altLang="en-US" sz="1800" b="0" i="0" u="none" strike="noStrike" kern="1200" cap="none" spc="0" baseline="0">
              <a:solidFill>
                <a:srgbClr val="404040"/>
              </a:solidFill>
              <a:latin typeface="Cambria" pitchFamily="18" charset="0"/>
              <a:ea typeface="Cambria" pitchFamily="18" charset="0"/>
              <a:cs typeface="Open Sans" pitchFamily="34" charset="0"/>
            </a:endParaRPr>
          </a:p>
        </p:txBody>
      </p:sp>
      <p:pic>
        <p:nvPicPr>
          <p:cNvPr id="43" name="图片"/>
          <p:cNvPicPr>
            <a:picLocks noChangeAspect="1"/>
          </p:cNvPicPr>
          <p:nvPr/>
        </p:nvPicPr>
        <p:blipFill>
          <a:blip r:embed="rId3" cstate="print"/>
          <a:srcRect l="9032" r="9032"/>
          <a:stretch>
            <a:fillRect/>
          </a:stretch>
        </p:blipFill>
        <p:spPr>
          <a:xfrm>
            <a:off x="0" y="1"/>
            <a:ext cx="5638800" cy="6858000"/>
          </a:xfrm>
          <a:prstGeom prst="rect">
            <a:avLst/>
          </a:prstGeom>
          <a:noFill/>
          <a:ln w="12700" cap="flat" cmpd="sng">
            <a:noFill/>
            <a:prstDash val="solid"/>
            <a:miter/>
          </a:ln>
        </p:spPr>
      </p:pic>
    </p:spTree>
    <p:extLst>
      <p:ext uri="{BB962C8B-B14F-4D97-AF65-F5344CB8AC3E}">
        <p14:creationId xmlns:p14="http://schemas.microsoft.com/office/powerpoint/2010/main" val="529251763"/>
      </p:ext>
    </p:extLst>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直线"/>
          <p:cNvSpPr>
            <a:spLocks/>
          </p:cNvSpPr>
          <p:nvPr/>
        </p:nvSpPr>
        <p:spPr>
          <a:xfrm flipH="1">
            <a:off x="8518353" y="1422531"/>
            <a:ext cx="1023821" cy="0"/>
          </a:xfrm>
          <a:prstGeom prst="line">
            <a:avLst/>
          </a:prstGeom>
          <a:noFill/>
          <a:ln w="28575" cap="flat" cmpd="sng">
            <a:solidFill>
              <a:srgbClr val="404040"/>
            </a:solidFill>
            <a:prstDash val="solid"/>
            <a:round/>
          </a:ln>
        </p:spPr>
      </p:sp>
      <p:sp>
        <p:nvSpPr>
          <p:cNvPr id="47" name="矩形"/>
          <p:cNvSpPr>
            <a:spLocks/>
          </p:cNvSpPr>
          <p:nvPr/>
        </p:nvSpPr>
        <p:spPr>
          <a:xfrm>
            <a:off x="6454248" y="774250"/>
            <a:ext cx="5152029" cy="584775"/>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0" indent="0" algn="ctr" eaLnBrk="1" fontAlgn="auto" latinLnBrk="0" hangingPunct="1">
              <a:lnSpc>
                <a:spcPct val="100000"/>
              </a:lnSpc>
              <a:spcBef>
                <a:spcPts val="0"/>
              </a:spcBef>
              <a:spcAft>
                <a:spcPts val="0"/>
              </a:spcAft>
              <a:buNone/>
            </a:pPr>
            <a:r>
              <a:rPr lang="en-US" altLang="zh-CN" sz="3200" b="1" i="0" u="none" strike="noStrike" kern="1200" cap="none" spc="0" baseline="0" dirty="0" err="1">
                <a:solidFill>
                  <a:srgbClr val="404040"/>
                </a:solidFill>
                <a:latin typeface="Cambria" pitchFamily="18" charset="0"/>
                <a:ea typeface="Cambria" pitchFamily="18" charset="0"/>
                <a:cs typeface="Open Sans" pitchFamily="34" charset="0"/>
              </a:rPr>
              <a:t>PeoplePilot</a:t>
            </a:r>
            <a:endParaRPr lang="zh-CN" altLang="en-US" sz="3200" b="1" i="0" u="none" strike="noStrike" kern="1200" cap="none" spc="0" baseline="0" dirty="0">
              <a:solidFill>
                <a:srgbClr val="404040"/>
              </a:solidFill>
              <a:latin typeface="Cambria" pitchFamily="18" charset="0"/>
              <a:ea typeface="Cambria" pitchFamily="18" charset="0"/>
              <a:cs typeface="Open Sans" pitchFamily="34" charset="0"/>
            </a:endParaRPr>
          </a:p>
        </p:txBody>
      </p:sp>
      <p:pic>
        <p:nvPicPr>
          <p:cNvPr id="48" name="图片"/>
          <p:cNvPicPr>
            <a:picLocks noChangeAspect="1"/>
          </p:cNvPicPr>
          <p:nvPr/>
        </p:nvPicPr>
        <p:blipFill>
          <a:blip r:embed="rId3" cstate="print"/>
          <a:srcRect l="8274" r="8274"/>
          <a:stretch>
            <a:fillRect/>
          </a:stretch>
        </p:blipFill>
        <p:spPr>
          <a:xfrm>
            <a:off x="0" y="0"/>
            <a:ext cx="5737752" cy="6858000"/>
          </a:xfrm>
          <a:prstGeom prst="rect">
            <a:avLst/>
          </a:prstGeom>
          <a:noFill/>
          <a:ln w="12700" cap="flat" cmpd="sng">
            <a:noFill/>
            <a:prstDash val="solid"/>
            <a:miter/>
          </a:ln>
        </p:spPr>
      </p:pic>
      <p:sp>
        <p:nvSpPr>
          <p:cNvPr id="49" name="矩形"/>
          <p:cNvSpPr>
            <a:spLocks/>
          </p:cNvSpPr>
          <p:nvPr/>
        </p:nvSpPr>
        <p:spPr>
          <a:xfrm>
            <a:off x="6096000" y="1647607"/>
            <a:ext cx="5868529" cy="4195957"/>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0" indent="0" algn="l">
              <a:lnSpc>
                <a:spcPct val="150000"/>
              </a:lnSpc>
              <a:spcBef>
                <a:spcPts val="0"/>
              </a:spcBef>
              <a:spcAft>
                <a:spcPts val="0"/>
              </a:spcAft>
              <a:buNone/>
            </a:pPr>
            <a:r>
              <a:rPr lang="en-US" altLang="zh-CN" sz="1800" b="1" i="0" u="none" strike="noStrike" kern="1200" cap="none" spc="0" baseline="0" dirty="0" err="1">
                <a:solidFill>
                  <a:schemeClr val="tx1"/>
                </a:solidFill>
                <a:latin typeface="Cambria" pitchFamily="18" charset="0"/>
                <a:ea typeface="Cambria" pitchFamily="18" charset="0"/>
                <a:cs typeface="Open Sans" pitchFamily="34" charset="0"/>
              </a:rPr>
              <a:t>PeoplePilot</a:t>
            </a:r>
            <a:r>
              <a:rPr lang="en-US" altLang="zh-CN" sz="1800" b="0" i="0" u="none" strike="noStrike" kern="1200" cap="none" spc="0" baseline="0" dirty="0">
                <a:solidFill>
                  <a:schemeClr val="tx1"/>
                </a:solidFill>
                <a:latin typeface="Cambria" pitchFamily="18" charset="0"/>
                <a:ea typeface="Cambria" pitchFamily="18" charset="0"/>
                <a:cs typeface="Open Sans" pitchFamily="34" charset="0"/>
              </a:rPr>
              <a:t> is a</a:t>
            </a:r>
            <a:r>
              <a:rPr lang="en-US" altLang="zh-CN" sz="1800" b="0" i="0" u="none" strike="noStrike" kern="1200" cap="none" spc="0" baseline="0" dirty="0">
                <a:solidFill>
                  <a:schemeClr val="tx1"/>
                </a:solidFill>
                <a:latin typeface="Cambria" pitchFamily="18" charset="0"/>
                <a:ea typeface="Cambria" pitchFamily="18" charset="0"/>
                <a:cs typeface="Calibri" charset="0"/>
              </a:rPr>
              <a:t> tool  to facilitate efficient and effective communication within an organization. This software helps streamline communication processes, improve team collaboration, increase productivity, and enhance overall organizational efficiency. By centralizing communication channels and providing a platform for real-time interactions, business communication software enables seamless information exchange and decision-making across teams and departments.</a:t>
            </a:r>
            <a:r>
              <a:rPr lang="en-US" altLang="zh-CN" sz="1800" b="0" i="0" u="none" strike="noStrike" kern="1200" cap="none" spc="0" baseline="0" dirty="0">
                <a:solidFill>
                  <a:schemeClr val="tx1"/>
                </a:solidFill>
                <a:latin typeface="Cambria" pitchFamily="18" charset="0"/>
                <a:ea typeface="Cambria" pitchFamily="18" charset="0"/>
                <a:cs typeface="Open Sans" pitchFamily="34" charset="0"/>
              </a:rPr>
              <a:t> </a:t>
            </a:r>
            <a:r>
              <a:rPr lang="en-US" altLang="zh-CN" sz="1800" b="1" i="0" u="none" strike="noStrike" kern="1200" cap="none" spc="0" baseline="0" dirty="0">
                <a:solidFill>
                  <a:schemeClr val="tx1"/>
                </a:solidFill>
                <a:latin typeface="Cambria" pitchFamily="18" charset="0"/>
                <a:ea typeface="Cambria" pitchFamily="18" charset="0"/>
                <a:cs typeface="Open Sans" pitchFamily="34" charset="0"/>
              </a:rPr>
              <a:t> </a:t>
            </a:r>
          </a:p>
          <a:p>
            <a:pPr marL="0" indent="0" algn="l">
              <a:lnSpc>
                <a:spcPct val="150000"/>
              </a:lnSpc>
              <a:spcBef>
                <a:spcPts val="0"/>
              </a:spcBef>
              <a:spcAft>
                <a:spcPts val="0"/>
              </a:spcAft>
              <a:buNone/>
            </a:pPr>
            <a:endParaRPr lang="zh-CN" altLang="en-US" sz="1800" b="1" i="0" u="none" strike="noStrike" kern="1200" cap="none" spc="0" baseline="0" dirty="0">
              <a:solidFill>
                <a:schemeClr val="tx1"/>
              </a:solidFill>
              <a:latin typeface="Cambria" pitchFamily="18" charset="0"/>
              <a:ea typeface="Cambria" pitchFamily="18" charset="0"/>
              <a:cs typeface="Open Sans" pitchFamily="34" charset="0"/>
            </a:endParaRPr>
          </a:p>
        </p:txBody>
      </p:sp>
    </p:spTree>
    <p:extLst>
      <p:ext uri="{BB962C8B-B14F-4D97-AF65-F5344CB8AC3E}">
        <p14:creationId xmlns:p14="http://schemas.microsoft.com/office/powerpoint/2010/main" val="328135731"/>
      </p:ext>
    </p:extLst>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4" name="图片"/>
          <p:cNvPicPr>
            <a:picLocks noChangeAspect="1"/>
          </p:cNvPicPr>
          <p:nvPr/>
        </p:nvPicPr>
        <p:blipFill>
          <a:blip r:embed="rId3" cstate="print"/>
          <a:stretch>
            <a:fillRect/>
          </a:stretch>
        </p:blipFill>
        <p:spPr>
          <a:xfrm>
            <a:off x="0" y="1294108"/>
            <a:ext cx="12192000" cy="5563892"/>
          </a:xfrm>
          <a:prstGeom prst="rect">
            <a:avLst/>
          </a:prstGeom>
          <a:noFill/>
          <a:ln w="12700" cap="flat" cmpd="sng">
            <a:noFill/>
            <a:prstDash val="solid"/>
            <a:miter/>
          </a:ln>
        </p:spPr>
      </p:pic>
      <p:sp>
        <p:nvSpPr>
          <p:cNvPr id="55" name="矩形"/>
          <p:cNvSpPr>
            <a:spLocks/>
          </p:cNvSpPr>
          <p:nvPr/>
        </p:nvSpPr>
        <p:spPr>
          <a:xfrm>
            <a:off x="0" y="1294108"/>
            <a:ext cx="12199913" cy="5590393"/>
          </a:xfrm>
          <a:prstGeom prst="rect">
            <a:avLst/>
          </a:prstGeom>
          <a:solidFill>
            <a:srgbClr val="404040">
              <a:alpha val="85000"/>
            </a:srgbClr>
          </a:solidFill>
          <a:ln w="12700" cap="flat" cmpd="sng">
            <a:noFill/>
            <a:prstDash val="solid"/>
            <a:round/>
          </a:ln>
        </p:spPr>
      </p:sp>
      <p:sp>
        <p:nvSpPr>
          <p:cNvPr id="56" name="直线"/>
          <p:cNvSpPr>
            <a:spLocks/>
          </p:cNvSpPr>
          <p:nvPr/>
        </p:nvSpPr>
        <p:spPr>
          <a:xfrm>
            <a:off x="7913" y="2286275"/>
            <a:ext cx="12192000" cy="0"/>
          </a:xfrm>
          <a:prstGeom prst="line">
            <a:avLst/>
          </a:prstGeom>
          <a:noFill/>
          <a:ln w="28575" cap="flat" cmpd="sng">
            <a:solidFill>
              <a:srgbClr val="FFFFFF"/>
            </a:solidFill>
            <a:prstDash val="solid"/>
            <a:round/>
          </a:ln>
        </p:spPr>
      </p:sp>
      <p:sp>
        <p:nvSpPr>
          <p:cNvPr id="57" name="椭圆"/>
          <p:cNvSpPr>
            <a:spLocks/>
          </p:cNvSpPr>
          <p:nvPr/>
        </p:nvSpPr>
        <p:spPr>
          <a:xfrm>
            <a:off x="1610658" y="2210326"/>
            <a:ext cx="151898" cy="151898"/>
          </a:xfrm>
          <a:prstGeom prst="ellipse">
            <a:avLst/>
          </a:prstGeom>
          <a:solidFill>
            <a:schemeClr val="bg1"/>
          </a:solidFill>
          <a:ln w="12700" cap="flat" cmpd="sng">
            <a:noFill/>
            <a:prstDash val="solid"/>
            <a:round/>
          </a:ln>
        </p:spPr>
        <p:txBody>
          <a:bodyPr vert="horz" wrap="square" lIns="91440" tIns="45720" rIns="91440" bIns="45720" anchor="ctr" anchorCtr="0">
            <a:prstTxWarp prst="textNoShape">
              <a:avLst/>
            </a:prstTxWarp>
          </a:bodyPr>
          <a:lstStyle/>
          <a:p>
            <a:pPr marL="0" indent="0" algn="ctr" defTabSz="895985">
              <a:lnSpc>
                <a:spcPct val="100000"/>
              </a:lnSpc>
              <a:spcBef>
                <a:spcPts val="0"/>
              </a:spcBef>
              <a:spcAft>
                <a:spcPts val="0"/>
              </a:spcAft>
              <a:buNone/>
            </a:pPr>
            <a:r>
              <a:rPr lang="en-US" altLang="zh-CN" sz="1868" b="0" i="0" u="none" strike="noStrike" kern="1200" cap="none" spc="0" baseline="0">
                <a:solidFill>
                  <a:srgbClr val="FFFFFF"/>
                </a:solidFill>
                <a:latin typeface="Open Sans" pitchFamily="34" charset="0"/>
                <a:ea typeface="Open Sans" pitchFamily="34" charset="0"/>
                <a:cs typeface="Open Sans" pitchFamily="34" charset="0"/>
              </a:rPr>
              <a:t>         </a:t>
            </a:r>
            <a:endParaRPr lang="zh-CN" altLang="en-US" sz="1868" b="0" i="0" u="none" strike="noStrike" kern="1200" cap="none" spc="0" baseline="0">
              <a:solidFill>
                <a:srgbClr val="FFFFFF"/>
              </a:solidFill>
              <a:latin typeface="Open Sans" pitchFamily="34" charset="0"/>
              <a:ea typeface="Open Sans" pitchFamily="34" charset="0"/>
              <a:cs typeface="Open Sans" pitchFamily="34" charset="0"/>
            </a:endParaRPr>
          </a:p>
        </p:txBody>
      </p:sp>
      <p:sp>
        <p:nvSpPr>
          <p:cNvPr id="58" name="椭圆"/>
          <p:cNvSpPr>
            <a:spLocks/>
          </p:cNvSpPr>
          <p:nvPr/>
        </p:nvSpPr>
        <p:spPr>
          <a:xfrm>
            <a:off x="5891850" y="2226246"/>
            <a:ext cx="151897" cy="151898"/>
          </a:xfrm>
          <a:prstGeom prst="ellipse">
            <a:avLst/>
          </a:prstGeom>
          <a:solidFill>
            <a:schemeClr val="bg1"/>
          </a:solidFill>
          <a:ln w="12700" cap="flat" cmpd="sng">
            <a:noFill/>
            <a:prstDash val="solid"/>
            <a:round/>
          </a:ln>
        </p:spPr>
      </p:sp>
      <p:sp>
        <p:nvSpPr>
          <p:cNvPr id="59" name="椭圆"/>
          <p:cNvSpPr>
            <a:spLocks/>
          </p:cNvSpPr>
          <p:nvPr/>
        </p:nvSpPr>
        <p:spPr>
          <a:xfrm>
            <a:off x="10042286" y="2223703"/>
            <a:ext cx="151896" cy="151898"/>
          </a:xfrm>
          <a:prstGeom prst="ellipse">
            <a:avLst/>
          </a:prstGeom>
          <a:solidFill>
            <a:schemeClr val="bg1"/>
          </a:solidFill>
          <a:ln w="12700" cap="flat" cmpd="sng">
            <a:noFill/>
            <a:prstDash val="solid"/>
            <a:round/>
          </a:ln>
        </p:spPr>
      </p:sp>
      <p:sp>
        <p:nvSpPr>
          <p:cNvPr id="60" name="直线"/>
          <p:cNvSpPr>
            <a:spLocks/>
          </p:cNvSpPr>
          <p:nvPr/>
        </p:nvSpPr>
        <p:spPr>
          <a:xfrm flipH="1">
            <a:off x="5517563" y="980845"/>
            <a:ext cx="1023820" cy="0"/>
          </a:xfrm>
          <a:prstGeom prst="line">
            <a:avLst/>
          </a:prstGeom>
          <a:noFill/>
          <a:ln w="28575" cap="flat" cmpd="sng">
            <a:solidFill>
              <a:srgbClr val="404040"/>
            </a:solidFill>
            <a:prstDash val="solid"/>
            <a:round/>
          </a:ln>
        </p:spPr>
      </p:sp>
      <p:sp>
        <p:nvSpPr>
          <p:cNvPr id="61" name="矩形"/>
          <p:cNvSpPr>
            <a:spLocks/>
          </p:cNvSpPr>
          <p:nvPr/>
        </p:nvSpPr>
        <p:spPr>
          <a:xfrm>
            <a:off x="4128154" y="339367"/>
            <a:ext cx="3935691" cy="577215"/>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0" indent="0" algn="ctr">
              <a:lnSpc>
                <a:spcPct val="100000"/>
              </a:lnSpc>
              <a:spcBef>
                <a:spcPts val="0"/>
              </a:spcBef>
              <a:spcAft>
                <a:spcPts val="0"/>
              </a:spcAft>
              <a:buNone/>
            </a:pPr>
            <a:r>
              <a:rPr lang="en-US" altLang="zh-CN" sz="3200" b="1" i="0" u="none" strike="noStrike" kern="1200" cap="none" spc="0" baseline="0">
                <a:solidFill>
                  <a:srgbClr val="404040"/>
                </a:solidFill>
                <a:latin typeface="Cambria" pitchFamily="18" charset="0"/>
                <a:ea typeface="Cambria" pitchFamily="18" charset="0"/>
                <a:cs typeface="Open Sans" pitchFamily="34" charset="0"/>
              </a:rPr>
              <a:t>FEATURES</a:t>
            </a:r>
            <a:endParaRPr lang="zh-CN" altLang="en-US" sz="3200" b="1" i="0" u="none" strike="noStrike" kern="1200" cap="none" spc="0" baseline="0">
              <a:solidFill>
                <a:srgbClr val="404040"/>
              </a:solidFill>
              <a:latin typeface="Cambria" pitchFamily="18" charset="0"/>
              <a:ea typeface="Cambria" pitchFamily="18" charset="0"/>
              <a:cs typeface="Open Sans" pitchFamily="34" charset="0"/>
            </a:endParaRPr>
          </a:p>
        </p:txBody>
      </p:sp>
      <p:sp>
        <p:nvSpPr>
          <p:cNvPr id="62" name="矩形"/>
          <p:cNvSpPr>
            <a:spLocks/>
          </p:cNvSpPr>
          <p:nvPr/>
        </p:nvSpPr>
        <p:spPr>
          <a:xfrm>
            <a:off x="-29162" y="1748682"/>
            <a:ext cx="3554407" cy="386715"/>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0" indent="0" algn="ctr">
              <a:lnSpc>
                <a:spcPct val="100000"/>
              </a:lnSpc>
              <a:spcBef>
                <a:spcPts val="0"/>
              </a:spcBef>
              <a:spcAft>
                <a:spcPts val="0"/>
              </a:spcAft>
              <a:buNone/>
            </a:pPr>
            <a:r>
              <a:rPr lang="en-US" altLang="zh-CN" sz="2000" b="1" i="0" u="none" strike="noStrike" kern="1200" cap="none" spc="0" baseline="0">
                <a:solidFill>
                  <a:schemeClr val="bg1"/>
                </a:solidFill>
                <a:latin typeface="Cambria" pitchFamily="18" charset="0"/>
                <a:ea typeface="Cambria" pitchFamily="18" charset="0"/>
                <a:cs typeface="Open Sans" pitchFamily="34" charset="0"/>
              </a:rPr>
              <a:t>Basic Plan</a:t>
            </a:r>
            <a:endParaRPr lang="zh-CN" altLang="en-US" sz="2000" b="1" i="0" u="none" strike="noStrike" kern="1200" cap="none" spc="0" baseline="0">
              <a:solidFill>
                <a:schemeClr val="bg1"/>
              </a:solidFill>
              <a:latin typeface="Cambria" pitchFamily="18" charset="0"/>
              <a:ea typeface="Cambria" pitchFamily="18" charset="0"/>
              <a:cs typeface="Open Sans" pitchFamily="34" charset="0"/>
            </a:endParaRPr>
          </a:p>
        </p:txBody>
      </p:sp>
      <p:sp>
        <p:nvSpPr>
          <p:cNvPr id="63" name="矩形"/>
          <p:cNvSpPr>
            <a:spLocks/>
          </p:cNvSpPr>
          <p:nvPr/>
        </p:nvSpPr>
        <p:spPr>
          <a:xfrm>
            <a:off x="3970187" y="1763251"/>
            <a:ext cx="3935691" cy="386715"/>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0" indent="0" algn="ctr">
              <a:lnSpc>
                <a:spcPct val="100000"/>
              </a:lnSpc>
              <a:spcBef>
                <a:spcPts val="0"/>
              </a:spcBef>
              <a:spcAft>
                <a:spcPts val="0"/>
              </a:spcAft>
              <a:buNone/>
            </a:pPr>
            <a:r>
              <a:rPr lang="en-US" altLang="zh-CN" sz="2000" b="1" i="0" u="none" strike="noStrike" kern="1200" cap="none" spc="0" baseline="0">
                <a:solidFill>
                  <a:schemeClr val="bg1"/>
                </a:solidFill>
                <a:latin typeface="Cambria" pitchFamily="18" charset="0"/>
                <a:ea typeface="Cambria" pitchFamily="18" charset="0"/>
                <a:cs typeface="Open Sans" pitchFamily="34" charset="0"/>
              </a:rPr>
              <a:t>Premium Plan</a:t>
            </a:r>
            <a:endParaRPr lang="zh-CN" altLang="en-US" sz="2000" b="1" i="0" u="none" strike="noStrike" kern="1200" cap="none" spc="0" baseline="0">
              <a:solidFill>
                <a:schemeClr val="bg1"/>
              </a:solidFill>
              <a:latin typeface="Cambria" pitchFamily="18" charset="0"/>
              <a:ea typeface="Cambria" pitchFamily="18" charset="0"/>
              <a:cs typeface="Open Sans" pitchFamily="34" charset="0"/>
            </a:endParaRPr>
          </a:p>
        </p:txBody>
      </p:sp>
      <p:sp>
        <p:nvSpPr>
          <p:cNvPr id="64" name="矩形"/>
          <p:cNvSpPr>
            <a:spLocks/>
          </p:cNvSpPr>
          <p:nvPr/>
        </p:nvSpPr>
        <p:spPr>
          <a:xfrm>
            <a:off x="8170776" y="1788688"/>
            <a:ext cx="3935691" cy="386715"/>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0" indent="0" algn="ctr">
              <a:lnSpc>
                <a:spcPct val="100000"/>
              </a:lnSpc>
              <a:spcBef>
                <a:spcPts val="0"/>
              </a:spcBef>
              <a:spcAft>
                <a:spcPts val="0"/>
              </a:spcAft>
              <a:buNone/>
            </a:pPr>
            <a:r>
              <a:rPr lang="en-US" altLang="zh-CN" sz="2000" b="1" i="0" u="none" strike="noStrike" kern="1200" cap="none" spc="0" baseline="0">
                <a:solidFill>
                  <a:schemeClr val="bg1"/>
                </a:solidFill>
                <a:latin typeface="Cambria" pitchFamily="18" charset="0"/>
                <a:ea typeface="Cambria" pitchFamily="18" charset="0"/>
                <a:cs typeface="Open Sans" pitchFamily="34" charset="0"/>
              </a:rPr>
              <a:t>Premium + Plan</a:t>
            </a:r>
            <a:endParaRPr lang="zh-CN" altLang="en-US" sz="2000" b="1" i="0" u="none" strike="noStrike" kern="1200" cap="none" spc="0" baseline="0">
              <a:solidFill>
                <a:schemeClr val="bg1"/>
              </a:solidFill>
              <a:latin typeface="Cambria" pitchFamily="18" charset="0"/>
              <a:ea typeface="Cambria" pitchFamily="18" charset="0"/>
              <a:cs typeface="Open Sans" pitchFamily="34" charset="0"/>
            </a:endParaRPr>
          </a:p>
        </p:txBody>
      </p:sp>
      <p:sp>
        <p:nvSpPr>
          <p:cNvPr id="65" name="矩形"/>
          <p:cNvSpPr>
            <a:spLocks/>
          </p:cNvSpPr>
          <p:nvPr/>
        </p:nvSpPr>
        <p:spPr>
          <a:xfrm>
            <a:off x="121020" y="2386197"/>
            <a:ext cx="3721819" cy="3291840"/>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285750" indent="-285750" algn="l">
              <a:lnSpc>
                <a:spcPct val="150000"/>
              </a:lnSpc>
              <a:spcBef>
                <a:spcPts val="0"/>
              </a:spcBef>
              <a:spcAft>
                <a:spcPts val="0"/>
              </a:spcAft>
              <a:buFont typeface="Arial" pitchFamily="34" charset="0"/>
              <a:buChar char="•"/>
            </a:pPr>
            <a:r>
              <a:rPr lang="en-US" altLang="zh-CN" sz="1800" b="0" i="0" u="none" strike="noStrike" kern="1200" cap="none" spc="0" baseline="0">
                <a:solidFill>
                  <a:schemeClr val="bg1"/>
                </a:solidFill>
                <a:latin typeface="Cambria" pitchFamily="18" charset="0"/>
                <a:ea typeface="Cambria" pitchFamily="18" charset="0"/>
                <a:cs typeface="Calibri" charset="0"/>
              </a:rPr>
              <a:t>Video Chat [like Zoom &amp; Meet]</a:t>
            </a:r>
          </a:p>
          <a:p>
            <a:pPr marL="285750" indent="-285750" algn="l">
              <a:lnSpc>
                <a:spcPct val="150000"/>
              </a:lnSpc>
              <a:spcBef>
                <a:spcPts val="0"/>
              </a:spcBef>
              <a:spcAft>
                <a:spcPts val="0"/>
              </a:spcAft>
              <a:buFont typeface="Arial" pitchFamily="34" charset="0"/>
              <a:buChar char="•"/>
            </a:pPr>
            <a:r>
              <a:rPr lang="en-US" altLang="zh-CN" sz="1800" b="0" i="0" u="none" strike="noStrike" kern="1200" cap="none" spc="0" baseline="0">
                <a:solidFill>
                  <a:schemeClr val="bg1"/>
                </a:solidFill>
                <a:latin typeface="Cambria" pitchFamily="18" charset="0"/>
                <a:ea typeface="Cambria" pitchFamily="18" charset="0"/>
                <a:cs typeface="Calibri" charset="0"/>
              </a:rPr>
              <a:t>Chat with individual and Group Messaging [Chatting feature]</a:t>
            </a:r>
          </a:p>
          <a:p>
            <a:pPr marL="285750" indent="-285750" algn="l">
              <a:lnSpc>
                <a:spcPct val="150000"/>
              </a:lnSpc>
              <a:spcBef>
                <a:spcPts val="0"/>
              </a:spcBef>
              <a:spcAft>
                <a:spcPts val="0"/>
              </a:spcAft>
              <a:buFont typeface="Arial" pitchFamily="34" charset="0"/>
              <a:buChar char="•"/>
            </a:pPr>
            <a:r>
              <a:rPr lang="en-US" altLang="zh-CN" sz="1800" b="0" i="0" u="none" strike="noStrike" kern="1200" cap="none" spc="0" baseline="0">
                <a:solidFill>
                  <a:schemeClr val="bg1"/>
                </a:solidFill>
                <a:latin typeface="Cambria" pitchFamily="18" charset="0"/>
                <a:ea typeface="Cambria" pitchFamily="18" charset="0"/>
                <a:cs typeface="Calibri" charset="0"/>
              </a:rPr>
              <a:t>Screen Sharing</a:t>
            </a:r>
          </a:p>
          <a:p>
            <a:pPr marL="285750" indent="-285750" algn="l">
              <a:lnSpc>
                <a:spcPct val="150000"/>
              </a:lnSpc>
              <a:spcBef>
                <a:spcPts val="0"/>
              </a:spcBef>
              <a:spcAft>
                <a:spcPts val="0"/>
              </a:spcAft>
              <a:buFont typeface="Arial" pitchFamily="34" charset="0"/>
              <a:buChar char="•"/>
            </a:pPr>
            <a:r>
              <a:rPr lang="en-US" altLang="zh-CN" sz="1800" b="0" i="0" u="none" strike="noStrike" kern="1200" cap="none" spc="0" baseline="0">
                <a:solidFill>
                  <a:schemeClr val="bg1"/>
                </a:solidFill>
                <a:latin typeface="Cambria" pitchFamily="18" charset="0"/>
                <a:ea typeface="Cambria" pitchFamily="18" charset="0"/>
                <a:cs typeface="Calibri" charset="0"/>
              </a:rPr>
              <a:t>To-Do Lists and Calendars</a:t>
            </a:r>
          </a:p>
          <a:p>
            <a:pPr marL="285750" indent="-285750" algn="l">
              <a:lnSpc>
                <a:spcPct val="150000"/>
              </a:lnSpc>
              <a:spcBef>
                <a:spcPts val="0"/>
              </a:spcBef>
              <a:spcAft>
                <a:spcPts val="0"/>
              </a:spcAft>
              <a:buFont typeface="Arial" pitchFamily="34" charset="0"/>
              <a:buChar char="•"/>
            </a:pPr>
            <a:r>
              <a:rPr lang="en-US" altLang="zh-CN" sz="1800" b="0" i="0" u="none" strike="noStrike" kern="1200" cap="none" spc="0" baseline="0">
                <a:solidFill>
                  <a:schemeClr val="bg1"/>
                </a:solidFill>
                <a:latin typeface="Cambria" pitchFamily="18" charset="0"/>
                <a:ea typeface="Cambria" pitchFamily="18" charset="0"/>
                <a:cs typeface="Calibri" charset="0"/>
              </a:rPr>
              <a:t>Schedule meeting via mail</a:t>
            </a:r>
          </a:p>
          <a:p>
            <a:pPr marL="285750" indent="-285750" algn="l">
              <a:lnSpc>
                <a:spcPct val="150000"/>
              </a:lnSpc>
              <a:spcBef>
                <a:spcPts val="0"/>
              </a:spcBef>
              <a:spcAft>
                <a:spcPts val="0"/>
              </a:spcAft>
              <a:buFont typeface="Arial" pitchFamily="34" charset="0"/>
              <a:buChar char="•"/>
            </a:pPr>
            <a:r>
              <a:rPr lang="en-US" altLang="zh-CN" sz="1800" b="0" i="0" u="none" strike="noStrike" kern="1200" cap="none" spc="0" baseline="0">
                <a:solidFill>
                  <a:schemeClr val="bg1"/>
                </a:solidFill>
                <a:latin typeface="Cambria" pitchFamily="18" charset="0"/>
                <a:ea typeface="Cambria" pitchFamily="18" charset="0"/>
                <a:cs typeface="Calibri" charset="0"/>
              </a:rPr>
              <a:t>Secure File Sharing</a:t>
            </a:r>
          </a:p>
          <a:p>
            <a:pPr marL="285750" indent="-285750" algn="l">
              <a:lnSpc>
                <a:spcPct val="150000"/>
              </a:lnSpc>
              <a:spcBef>
                <a:spcPts val="0"/>
              </a:spcBef>
              <a:spcAft>
                <a:spcPts val="0"/>
              </a:spcAft>
              <a:buFont typeface="Arial" pitchFamily="34" charset="0"/>
              <a:buChar char="•"/>
            </a:pPr>
            <a:r>
              <a:rPr lang="en-US" altLang="zh-CN" sz="1800" b="0" i="0" u="none" strike="noStrike" kern="1200" cap="none" spc="0" baseline="0">
                <a:solidFill>
                  <a:schemeClr val="bg1"/>
                </a:solidFill>
                <a:latin typeface="Cambria" pitchFamily="18" charset="0"/>
                <a:ea typeface="Cambria" pitchFamily="18" charset="0"/>
                <a:cs typeface="Calibri" charset="0"/>
              </a:rPr>
              <a:t>Dashboard</a:t>
            </a:r>
            <a:endParaRPr lang="zh-CN" altLang="en-US" sz="1800" b="0" i="0" u="none" strike="noStrike" kern="1200" cap="none" spc="0" baseline="0">
              <a:solidFill>
                <a:schemeClr val="bg1"/>
              </a:solidFill>
              <a:latin typeface="Cambria" pitchFamily="18" charset="0"/>
              <a:ea typeface="Cambria" pitchFamily="18" charset="0"/>
              <a:cs typeface="Calibri" charset="0"/>
            </a:endParaRPr>
          </a:p>
        </p:txBody>
      </p:sp>
      <p:sp>
        <p:nvSpPr>
          <p:cNvPr id="66" name="矩形"/>
          <p:cNvSpPr>
            <a:spLocks/>
          </p:cNvSpPr>
          <p:nvPr/>
        </p:nvSpPr>
        <p:spPr>
          <a:xfrm>
            <a:off x="3963860" y="2346305"/>
            <a:ext cx="3825619" cy="2491740"/>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285750" indent="-285750" algn="l">
              <a:lnSpc>
                <a:spcPct val="150000"/>
              </a:lnSpc>
              <a:spcBef>
                <a:spcPts val="0"/>
              </a:spcBef>
              <a:spcAft>
                <a:spcPts val="0"/>
              </a:spcAft>
              <a:buFont typeface="Arial" pitchFamily="34" charset="0"/>
              <a:buChar char="•"/>
            </a:pPr>
            <a:r>
              <a:rPr lang="en-US" altLang="zh-CN" sz="1800" b="0" i="0" u="none" strike="noStrike" kern="1200" cap="none" spc="0" baseline="0">
                <a:solidFill>
                  <a:schemeClr val="bg1"/>
                </a:solidFill>
                <a:latin typeface="Cambria" pitchFamily="18" charset="0"/>
                <a:ea typeface="Cambria" pitchFamily="18" charset="0"/>
                <a:cs typeface="Calibri" charset="0"/>
              </a:rPr>
              <a:t>Team Mailing List</a:t>
            </a:r>
          </a:p>
          <a:p>
            <a:pPr marL="285750" indent="-285750" algn="l">
              <a:lnSpc>
                <a:spcPct val="150000"/>
              </a:lnSpc>
              <a:spcBef>
                <a:spcPts val="0"/>
              </a:spcBef>
              <a:spcAft>
                <a:spcPts val="0"/>
              </a:spcAft>
              <a:buFont typeface="Arial" pitchFamily="34" charset="0"/>
              <a:buChar char="•"/>
            </a:pPr>
            <a:r>
              <a:rPr lang="en-US" altLang="zh-CN" sz="1800" b="0" i="0" u="none" strike="noStrike" kern="1200" cap="none" spc="0" baseline="0">
                <a:solidFill>
                  <a:schemeClr val="bg1"/>
                </a:solidFill>
                <a:latin typeface="Cambria" pitchFamily="18" charset="0"/>
                <a:ea typeface="Cambria" pitchFamily="18" charset="0"/>
                <a:cs typeface="Calibri" charset="0"/>
              </a:rPr>
              <a:t>Event Invites [By admin via mail]</a:t>
            </a:r>
          </a:p>
          <a:p>
            <a:pPr marL="285750" indent="-285750" algn="l">
              <a:lnSpc>
                <a:spcPct val="150000"/>
              </a:lnSpc>
              <a:spcBef>
                <a:spcPts val="0"/>
              </a:spcBef>
              <a:spcAft>
                <a:spcPts val="0"/>
              </a:spcAft>
              <a:buFont typeface="Arial" pitchFamily="34" charset="0"/>
              <a:buChar char="•"/>
            </a:pPr>
            <a:r>
              <a:rPr lang="en-US" altLang="zh-CN" sz="1800" b="0" i="0" u="none" strike="noStrike" kern="1200" cap="none" spc="0" baseline="0">
                <a:solidFill>
                  <a:schemeClr val="bg1"/>
                </a:solidFill>
                <a:latin typeface="Cambria" pitchFamily="18" charset="0"/>
                <a:ea typeface="Cambria" pitchFamily="18" charset="0"/>
                <a:cs typeface="Calibri" charset="0"/>
              </a:rPr>
              <a:t>Document Management [like Dropbox]</a:t>
            </a:r>
          </a:p>
          <a:p>
            <a:pPr marL="285750" indent="-285750" algn="l">
              <a:lnSpc>
                <a:spcPct val="150000"/>
              </a:lnSpc>
              <a:spcBef>
                <a:spcPts val="0"/>
              </a:spcBef>
              <a:spcAft>
                <a:spcPts val="0"/>
              </a:spcAft>
              <a:buFont typeface="Arial" pitchFamily="34" charset="0"/>
              <a:buChar char="•"/>
            </a:pPr>
            <a:r>
              <a:rPr lang="en-US" altLang="zh-CN" sz="1800" b="0" i="0" u="none" strike="noStrike" kern="1200" cap="none" spc="0" baseline="0">
                <a:solidFill>
                  <a:schemeClr val="bg1"/>
                </a:solidFill>
                <a:latin typeface="Cambria" pitchFamily="18" charset="0"/>
                <a:ea typeface="Cambria" pitchFamily="18" charset="0"/>
                <a:cs typeface="Calibri" charset="0"/>
              </a:rPr>
              <a:t>Listing the project of company</a:t>
            </a:r>
          </a:p>
          <a:p>
            <a:pPr marL="285750" indent="-285750" algn="l">
              <a:lnSpc>
                <a:spcPct val="150000"/>
              </a:lnSpc>
              <a:spcBef>
                <a:spcPts val="0"/>
              </a:spcBef>
              <a:spcAft>
                <a:spcPts val="0"/>
              </a:spcAft>
              <a:buFont typeface="Arial" pitchFamily="34" charset="0"/>
              <a:buChar char="•"/>
            </a:pPr>
            <a:r>
              <a:rPr lang="en-US" altLang="zh-CN" sz="1800" b="0" i="0" u="none" strike="noStrike" kern="1200" cap="none" spc="0" baseline="0">
                <a:solidFill>
                  <a:schemeClr val="bg1"/>
                </a:solidFill>
                <a:latin typeface="Cambria" pitchFamily="18" charset="0"/>
                <a:ea typeface="Cambria" pitchFamily="18" charset="0"/>
                <a:cs typeface="Calibri" charset="0"/>
              </a:rPr>
              <a:t>Basic plan including</a:t>
            </a:r>
            <a:endParaRPr lang="zh-CN" altLang="en-US" sz="1800" b="0" i="0" u="none" strike="noStrike" kern="1200" cap="none" spc="0" baseline="0">
              <a:solidFill>
                <a:schemeClr val="bg1"/>
              </a:solidFill>
              <a:latin typeface="Cambria" pitchFamily="18" charset="0"/>
              <a:ea typeface="Cambria" pitchFamily="18" charset="0"/>
              <a:cs typeface="Calibri" charset="0"/>
            </a:endParaRPr>
          </a:p>
        </p:txBody>
      </p:sp>
      <p:sp>
        <p:nvSpPr>
          <p:cNvPr id="67" name="矩形"/>
          <p:cNvSpPr>
            <a:spLocks/>
          </p:cNvSpPr>
          <p:nvPr/>
        </p:nvSpPr>
        <p:spPr>
          <a:xfrm>
            <a:off x="8093783" y="2423758"/>
            <a:ext cx="3897002" cy="3291840"/>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285750" indent="-285750" algn="l">
              <a:lnSpc>
                <a:spcPct val="150000"/>
              </a:lnSpc>
              <a:spcBef>
                <a:spcPts val="0"/>
              </a:spcBef>
              <a:spcAft>
                <a:spcPts val="0"/>
              </a:spcAft>
              <a:buFont typeface="Arial" pitchFamily="34" charset="0"/>
              <a:buChar char="•"/>
            </a:pPr>
            <a:r>
              <a:rPr lang="en-US" altLang="zh-CN" sz="1800" b="0" i="0" u="none" strike="noStrike" kern="1200" cap="none" spc="0" baseline="0">
                <a:solidFill>
                  <a:schemeClr val="bg1"/>
                </a:solidFill>
                <a:latin typeface="Cambria" pitchFamily="18" charset="0"/>
                <a:ea typeface="Cambria" pitchFamily="18" charset="0"/>
                <a:cs typeface="Calibri" charset="0"/>
              </a:rPr>
              <a:t>Small HR ERP for Super Admin </a:t>
            </a:r>
          </a:p>
          <a:p>
            <a:pPr marL="285750" indent="-285750" algn="l">
              <a:lnSpc>
                <a:spcPct val="150000"/>
              </a:lnSpc>
              <a:spcBef>
                <a:spcPts val="0"/>
              </a:spcBef>
              <a:spcAft>
                <a:spcPts val="0"/>
              </a:spcAft>
              <a:buFont typeface="Arial" pitchFamily="34" charset="0"/>
              <a:buChar char="•"/>
            </a:pPr>
            <a:r>
              <a:rPr lang="en-US" altLang="zh-CN" sz="1800" b="0" i="0" u="none" strike="noStrike" kern="1200" cap="none" spc="0" baseline="0">
                <a:solidFill>
                  <a:schemeClr val="bg1"/>
                </a:solidFill>
                <a:latin typeface="Cambria" pitchFamily="18" charset="0"/>
                <a:ea typeface="Cambria" pitchFamily="18" charset="0"/>
                <a:cs typeface="Calibri" charset="0"/>
              </a:rPr>
              <a:t>WhatsApp integration </a:t>
            </a:r>
          </a:p>
          <a:p>
            <a:pPr marL="285750" indent="-285750" algn="l">
              <a:lnSpc>
                <a:spcPct val="150000"/>
              </a:lnSpc>
              <a:spcBef>
                <a:spcPts val="0"/>
              </a:spcBef>
              <a:spcAft>
                <a:spcPts val="0"/>
              </a:spcAft>
              <a:buFont typeface="Arial" pitchFamily="34" charset="0"/>
              <a:buChar char="•"/>
            </a:pPr>
            <a:r>
              <a:rPr lang="en-US" altLang="zh-CN" sz="1800" b="0" i="0" u="none" strike="noStrike" kern="1200" cap="none" spc="0" baseline="0">
                <a:solidFill>
                  <a:schemeClr val="bg1"/>
                </a:solidFill>
                <a:latin typeface="Cambria" pitchFamily="18" charset="0"/>
                <a:ea typeface="Cambria" pitchFamily="18" charset="0"/>
                <a:cs typeface="Calibri" charset="0"/>
              </a:rPr>
              <a:t>Manage the project with timeline [add the project details and manage] </a:t>
            </a:r>
          </a:p>
          <a:p>
            <a:pPr marL="285750" indent="-285750" algn="l">
              <a:lnSpc>
                <a:spcPct val="150000"/>
              </a:lnSpc>
              <a:spcBef>
                <a:spcPts val="0"/>
              </a:spcBef>
              <a:spcAft>
                <a:spcPts val="0"/>
              </a:spcAft>
              <a:buFont typeface="Arial" pitchFamily="34" charset="0"/>
              <a:buChar char="•"/>
            </a:pPr>
            <a:r>
              <a:rPr lang="en-US" altLang="zh-CN" sz="1800" b="0" i="0" u="none" strike="noStrike" kern="1200" cap="none" spc="0" baseline="0">
                <a:solidFill>
                  <a:schemeClr val="bg1"/>
                </a:solidFill>
                <a:latin typeface="Cambria" pitchFamily="18" charset="0"/>
                <a:ea typeface="Cambria" pitchFamily="18" charset="0"/>
                <a:cs typeface="Calibri" charset="0"/>
              </a:rPr>
              <a:t>Super admin </a:t>
            </a:r>
          </a:p>
          <a:p>
            <a:pPr marL="285750" indent="-285750" algn="l">
              <a:lnSpc>
                <a:spcPct val="150000"/>
              </a:lnSpc>
              <a:spcBef>
                <a:spcPts val="0"/>
              </a:spcBef>
              <a:spcAft>
                <a:spcPts val="0"/>
              </a:spcAft>
              <a:buFont typeface="Arial" pitchFamily="34" charset="0"/>
              <a:buChar char="•"/>
            </a:pPr>
            <a:r>
              <a:rPr lang="en-US" altLang="zh-CN" sz="1800" b="0" i="0" u="none" strike="noStrike" kern="1200" cap="none" spc="0" baseline="0">
                <a:solidFill>
                  <a:schemeClr val="bg1"/>
                </a:solidFill>
                <a:latin typeface="Cambria" pitchFamily="18" charset="0"/>
                <a:ea typeface="Cambria" pitchFamily="18" charset="0"/>
                <a:cs typeface="Calibri" charset="0"/>
              </a:rPr>
              <a:t>Basic plan including</a:t>
            </a:r>
          </a:p>
          <a:p>
            <a:pPr marL="285750" indent="-285750" algn="l">
              <a:lnSpc>
                <a:spcPct val="150000"/>
              </a:lnSpc>
              <a:spcBef>
                <a:spcPts val="0"/>
              </a:spcBef>
              <a:spcAft>
                <a:spcPts val="0"/>
              </a:spcAft>
              <a:buFont typeface="Arial" pitchFamily="34" charset="0"/>
              <a:buChar char="•"/>
            </a:pPr>
            <a:r>
              <a:rPr lang="en-US" altLang="zh-CN" sz="1800" b="0" i="0" u="none" strike="noStrike" kern="1200" cap="none" spc="0" baseline="0">
                <a:solidFill>
                  <a:schemeClr val="bg1"/>
                </a:solidFill>
                <a:latin typeface="Cambria" pitchFamily="18" charset="0"/>
                <a:ea typeface="Cambria" pitchFamily="18" charset="0"/>
                <a:cs typeface="Calibri" charset="0"/>
              </a:rPr>
              <a:t>Premium plan including      </a:t>
            </a:r>
            <a:endParaRPr lang="zh-CN" altLang="en-US" sz="1800" b="0" i="0" u="none" strike="noStrike" kern="1200" cap="none" spc="0" baseline="0">
              <a:solidFill>
                <a:schemeClr val="bg1"/>
              </a:solidFill>
              <a:latin typeface="Cambria" pitchFamily="18" charset="0"/>
              <a:ea typeface="Cambria" pitchFamily="18" charset="0"/>
              <a:cs typeface="Calibri" charset="0"/>
            </a:endParaRPr>
          </a:p>
        </p:txBody>
      </p:sp>
    </p:spTree>
    <p:extLst>
      <p:ext uri="{BB962C8B-B14F-4D97-AF65-F5344CB8AC3E}">
        <p14:creationId xmlns:p14="http://schemas.microsoft.com/office/powerpoint/2010/main" val="1142147719"/>
      </p:ext>
    </p:extLst>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矩形"/>
          <p:cNvSpPr>
            <a:spLocks/>
          </p:cNvSpPr>
          <p:nvPr/>
        </p:nvSpPr>
        <p:spPr>
          <a:xfrm>
            <a:off x="3723306" y="176831"/>
            <a:ext cx="4486819" cy="523218"/>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0" indent="0" algn="ctr">
              <a:lnSpc>
                <a:spcPct val="100000"/>
              </a:lnSpc>
              <a:spcBef>
                <a:spcPts val="0"/>
              </a:spcBef>
              <a:spcAft>
                <a:spcPts val="0"/>
              </a:spcAft>
              <a:buNone/>
            </a:pPr>
            <a:r>
              <a:rPr lang="en-US" altLang="zh-CN" sz="2800" b="1" i="0" u="none" strike="noStrike" kern="1200" cap="none" spc="0" baseline="0">
                <a:solidFill>
                  <a:srgbClr val="404040"/>
                </a:solidFill>
                <a:latin typeface="Cambria" pitchFamily="18" charset="0"/>
                <a:ea typeface="Cambria" pitchFamily="18" charset="0"/>
                <a:cs typeface="Open Sans" pitchFamily="34" charset="0"/>
              </a:rPr>
              <a:t>Future Enhancement</a:t>
            </a:r>
            <a:endParaRPr lang="zh-CN" altLang="en-US" sz="2800" b="1" i="0" u="none" strike="noStrike" kern="1200" cap="none" spc="0" baseline="0">
              <a:solidFill>
                <a:srgbClr val="404040"/>
              </a:solidFill>
              <a:latin typeface="Cambria" pitchFamily="18" charset="0"/>
              <a:ea typeface="Cambria" pitchFamily="18" charset="0"/>
              <a:cs typeface="Open Sans" pitchFamily="34" charset="0"/>
            </a:endParaRPr>
          </a:p>
        </p:txBody>
      </p:sp>
      <p:sp>
        <p:nvSpPr>
          <p:cNvPr id="71" name="直线"/>
          <p:cNvSpPr>
            <a:spLocks/>
          </p:cNvSpPr>
          <p:nvPr/>
        </p:nvSpPr>
        <p:spPr>
          <a:xfrm flipH="1">
            <a:off x="5183525" y="752706"/>
            <a:ext cx="1023821" cy="0"/>
          </a:xfrm>
          <a:prstGeom prst="line">
            <a:avLst/>
          </a:prstGeom>
          <a:noFill/>
          <a:ln w="28575" cap="flat" cmpd="sng">
            <a:solidFill>
              <a:srgbClr val="404040"/>
            </a:solidFill>
            <a:prstDash val="solid"/>
            <a:round/>
          </a:ln>
        </p:spPr>
      </p:sp>
      <p:sp>
        <p:nvSpPr>
          <p:cNvPr id="72" name="矩形"/>
          <p:cNvSpPr>
            <a:spLocks/>
          </p:cNvSpPr>
          <p:nvPr/>
        </p:nvSpPr>
        <p:spPr>
          <a:xfrm>
            <a:off x="5661915" y="986853"/>
            <a:ext cx="5982524" cy="1043940"/>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285750" indent="-285750" algn="l">
              <a:lnSpc>
                <a:spcPct val="200000"/>
              </a:lnSpc>
              <a:spcBef>
                <a:spcPts val="0"/>
              </a:spcBef>
              <a:spcAft>
                <a:spcPts val="0"/>
              </a:spcAft>
              <a:buFont typeface="Arial" pitchFamily="34" charset="0"/>
              <a:buChar char="•"/>
            </a:pPr>
            <a:endParaRPr lang="en-US" altLang="zh-CN" sz="1600" b="0" i="0" u="none" strike="noStrike" kern="1200" cap="none" spc="0" baseline="0">
              <a:solidFill>
                <a:srgbClr val="404040"/>
              </a:solidFill>
              <a:latin typeface="Cambria" pitchFamily="18" charset="0"/>
              <a:ea typeface="Cambria" pitchFamily="18" charset="0"/>
              <a:cs typeface="Open Sans" pitchFamily="34" charset="0"/>
            </a:endParaRPr>
          </a:p>
          <a:p>
            <a:pPr marL="285750" indent="-285750" algn="l">
              <a:lnSpc>
                <a:spcPct val="200000"/>
              </a:lnSpc>
              <a:spcBef>
                <a:spcPts val="0"/>
              </a:spcBef>
              <a:spcAft>
                <a:spcPts val="0"/>
              </a:spcAft>
              <a:buFont typeface="Arial" pitchFamily="34" charset="0"/>
              <a:buChar char="•"/>
            </a:pPr>
            <a:endParaRPr lang="zh-CN" altLang="en-US" sz="1600" b="0" i="0" u="none" strike="noStrike" kern="1200" cap="none" spc="0" baseline="0">
              <a:solidFill>
                <a:srgbClr val="404040"/>
              </a:solidFill>
              <a:latin typeface="Cambria" pitchFamily="18" charset="0"/>
              <a:ea typeface="Cambria" pitchFamily="18" charset="0"/>
              <a:cs typeface="Open Sans" pitchFamily="34" charset="0"/>
            </a:endParaRPr>
          </a:p>
        </p:txBody>
      </p:sp>
      <p:sp>
        <p:nvSpPr>
          <p:cNvPr id="73" name="矩形"/>
          <p:cNvSpPr>
            <a:spLocks/>
          </p:cNvSpPr>
          <p:nvPr/>
        </p:nvSpPr>
        <p:spPr>
          <a:xfrm>
            <a:off x="427243" y="887029"/>
            <a:ext cx="5982524" cy="7235189"/>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285750" indent="-285750" algn="l">
              <a:lnSpc>
                <a:spcPct val="200000"/>
              </a:lnSpc>
              <a:spcBef>
                <a:spcPts val="0"/>
              </a:spcBef>
              <a:spcAft>
                <a:spcPts val="0"/>
              </a:spcAft>
              <a:buFont typeface="Arial" pitchFamily="34" charset="0"/>
              <a:buChar char="•"/>
            </a:pPr>
            <a:r>
              <a:rPr lang="en-US" altLang="zh-CN" sz="1600" b="0" i="0" u="none" strike="noStrike" kern="1200" cap="none" spc="0" baseline="0">
                <a:solidFill>
                  <a:schemeClr val="tx1"/>
                </a:solidFill>
                <a:latin typeface="Cambria" pitchFamily="18" charset="0"/>
                <a:ea typeface="Cambria" pitchFamily="18" charset="0"/>
                <a:cs typeface="Open Sans" pitchFamily="34" charset="0"/>
              </a:rPr>
              <a:t>Provide the template of mail drafting for different topic [mail, presentation, to-do list etc.]</a:t>
            </a:r>
          </a:p>
          <a:p>
            <a:pPr marL="285750" indent="-285750" algn="l">
              <a:lnSpc>
                <a:spcPct val="200000"/>
              </a:lnSpc>
              <a:spcBef>
                <a:spcPts val="0"/>
              </a:spcBef>
              <a:spcAft>
                <a:spcPts val="0"/>
              </a:spcAft>
              <a:buFont typeface="Arial" pitchFamily="34" charset="0"/>
              <a:buChar char="•"/>
            </a:pPr>
            <a:r>
              <a:rPr lang="en-US" altLang="zh-CN" sz="1600" b="0" i="0" u="none" strike="noStrike" kern="1200" cap="none" spc="0" baseline="0">
                <a:solidFill>
                  <a:schemeClr val="tx1"/>
                </a:solidFill>
                <a:latin typeface="Cambria" pitchFamily="18" charset="0"/>
                <a:ea typeface="Cambria" pitchFamily="18" charset="0"/>
                <a:cs typeface="Open Sans" pitchFamily="34" charset="0"/>
              </a:rPr>
              <a:t>Create their own template </a:t>
            </a:r>
          </a:p>
          <a:p>
            <a:pPr marL="285750" indent="-285750" algn="l">
              <a:lnSpc>
                <a:spcPct val="200000"/>
              </a:lnSpc>
              <a:spcBef>
                <a:spcPts val="0"/>
              </a:spcBef>
              <a:spcAft>
                <a:spcPts val="0"/>
              </a:spcAft>
              <a:buFont typeface="Arial" pitchFamily="34" charset="0"/>
              <a:buChar char="•"/>
            </a:pPr>
            <a:r>
              <a:rPr lang="en-US" altLang="zh-CN" sz="1600" b="0" i="0" u="none" strike="noStrike" kern="1200" cap="none" spc="0" baseline="0">
                <a:solidFill>
                  <a:schemeClr val="tx1"/>
                </a:solidFill>
                <a:latin typeface="Cambria" pitchFamily="18" charset="0"/>
                <a:ea typeface="Cambria" pitchFamily="18" charset="0"/>
                <a:cs typeface="Open Sans" pitchFamily="34" charset="0"/>
              </a:rPr>
              <a:t>AI chatbot for any help             </a:t>
            </a:r>
          </a:p>
          <a:p>
            <a:pPr marL="285750" indent="-285750" algn="l">
              <a:lnSpc>
                <a:spcPct val="200000"/>
              </a:lnSpc>
              <a:spcBef>
                <a:spcPts val="0"/>
              </a:spcBef>
              <a:spcAft>
                <a:spcPts val="0"/>
              </a:spcAft>
              <a:buFont typeface="Arial" pitchFamily="34" charset="0"/>
              <a:buChar char="•"/>
            </a:pPr>
            <a:r>
              <a:rPr lang="en-US" altLang="zh-CN" sz="1600" b="0" i="0" u="none" strike="noStrike" kern="1200" cap="none" spc="0" baseline="0">
                <a:solidFill>
                  <a:schemeClr val="tx1"/>
                </a:solidFill>
                <a:latin typeface="Cambria" pitchFamily="18" charset="0"/>
                <a:ea typeface="Cambria" pitchFamily="18" charset="0"/>
                <a:cs typeface="Open Sans" pitchFamily="34" charset="0"/>
              </a:rPr>
              <a:t>In build some basic feature of ERP solution for HR management </a:t>
            </a:r>
          </a:p>
          <a:p>
            <a:pPr marL="285750" indent="-285750" algn="l">
              <a:lnSpc>
                <a:spcPct val="200000"/>
              </a:lnSpc>
              <a:spcBef>
                <a:spcPts val="0"/>
              </a:spcBef>
              <a:spcAft>
                <a:spcPts val="0"/>
              </a:spcAft>
              <a:buFont typeface="Arial" pitchFamily="34" charset="0"/>
              <a:buChar char="•"/>
            </a:pPr>
            <a:r>
              <a:rPr lang="en-US" altLang="zh-CN" sz="1600" b="0" i="0" u="none" strike="noStrike" kern="1200" cap="none" spc="0" baseline="0">
                <a:solidFill>
                  <a:schemeClr val="tx1"/>
                </a:solidFill>
                <a:latin typeface="Cambria" pitchFamily="18" charset="0"/>
                <a:ea typeface="Cambria" pitchFamily="18" charset="0"/>
                <a:cs typeface="Calibri" charset="0"/>
              </a:rPr>
              <a:t>AI-powered translation tools are breaking down language barriers in global communication.</a:t>
            </a:r>
          </a:p>
          <a:p>
            <a:pPr marL="285750" indent="-285750" algn="l">
              <a:lnSpc>
                <a:spcPct val="200000"/>
              </a:lnSpc>
              <a:spcBef>
                <a:spcPts val="0"/>
              </a:spcBef>
              <a:spcAft>
                <a:spcPts val="0"/>
              </a:spcAft>
              <a:buFont typeface="Arial" pitchFamily="34" charset="0"/>
              <a:buChar char="•"/>
            </a:pPr>
            <a:r>
              <a:rPr lang="en-US" altLang="zh-CN" sz="1600" b="0" i="0" u="none" strike="noStrike" kern="1200" cap="none" spc="0" baseline="0">
                <a:solidFill>
                  <a:schemeClr val="tx1"/>
                </a:solidFill>
                <a:latin typeface="Cambria" pitchFamily="18" charset="0"/>
                <a:ea typeface="Cambria" pitchFamily="18" charset="0"/>
                <a:cs typeface="Calibri" charset="0"/>
              </a:rPr>
              <a:t>Analyze text, correct errors, suggest improvements in grammar and phrasing</a:t>
            </a:r>
          </a:p>
          <a:p>
            <a:pPr marL="285750" indent="-285750" algn="l">
              <a:lnSpc>
                <a:spcPct val="200000"/>
              </a:lnSpc>
              <a:spcBef>
                <a:spcPts val="0"/>
              </a:spcBef>
              <a:spcAft>
                <a:spcPts val="0"/>
              </a:spcAft>
              <a:buFont typeface="Arial" pitchFamily="34" charset="0"/>
              <a:buChar char="•"/>
            </a:pPr>
            <a:r>
              <a:rPr lang="en-US" altLang="zh-CN" sz="1600" b="0" i="0" u="none" strike="noStrike" kern="1200" cap="none" spc="0" baseline="0">
                <a:solidFill>
                  <a:schemeClr val="tx1"/>
                </a:solidFill>
                <a:latin typeface="Cambria" pitchFamily="18" charset="0"/>
                <a:ea typeface="Cambria" pitchFamily="18" charset="0"/>
                <a:cs typeface="Calibri" charset="0"/>
              </a:rPr>
              <a:t>AI-powered presentation makers are revolutionizing</a:t>
            </a:r>
          </a:p>
          <a:p>
            <a:pPr marL="285750" indent="-285750" algn="l">
              <a:lnSpc>
                <a:spcPct val="200000"/>
              </a:lnSpc>
              <a:spcBef>
                <a:spcPts val="0"/>
              </a:spcBef>
              <a:spcAft>
                <a:spcPts val="0"/>
              </a:spcAft>
              <a:buFont typeface="Arial" pitchFamily="34" charset="0"/>
              <a:buChar char="•"/>
            </a:pPr>
            <a:r>
              <a:rPr lang="en-US" altLang="zh-CN" sz="1600" b="0" i="0" u="none" strike="noStrike" kern="1200" cap="none" spc="0" baseline="0">
                <a:solidFill>
                  <a:schemeClr val="tx1"/>
                </a:solidFill>
                <a:latin typeface="Cambria" pitchFamily="18" charset="0"/>
                <a:ea typeface="Cambria" pitchFamily="18" charset="0"/>
                <a:cs typeface="Calibri" charset="0"/>
              </a:rPr>
              <a:t>Also create the Android and iOS application</a:t>
            </a:r>
          </a:p>
          <a:p>
            <a:pPr marL="285750" indent="-285750" algn="l">
              <a:lnSpc>
                <a:spcPct val="200000"/>
              </a:lnSpc>
              <a:spcBef>
                <a:spcPts val="0"/>
              </a:spcBef>
              <a:spcAft>
                <a:spcPts val="0"/>
              </a:spcAft>
              <a:buFont typeface="Arial" pitchFamily="34" charset="0"/>
              <a:buChar char="•"/>
            </a:pPr>
            <a:endParaRPr lang="en-US" altLang="zh-CN" sz="1600" b="0" i="0" u="none" strike="noStrike" kern="1200" cap="none" spc="0" baseline="0">
              <a:solidFill>
                <a:schemeClr val="tx1"/>
              </a:solidFill>
              <a:latin typeface="Cambria" pitchFamily="18" charset="0"/>
              <a:ea typeface="Cambria" pitchFamily="18" charset="0"/>
              <a:cs typeface="Calibri" charset="0"/>
            </a:endParaRPr>
          </a:p>
          <a:p>
            <a:pPr marL="285750" indent="-285750" algn="l">
              <a:lnSpc>
                <a:spcPct val="200000"/>
              </a:lnSpc>
              <a:spcBef>
                <a:spcPts val="0"/>
              </a:spcBef>
              <a:spcAft>
                <a:spcPts val="0"/>
              </a:spcAft>
              <a:buFont typeface="Arial" pitchFamily="34" charset="0"/>
              <a:buChar char="•"/>
            </a:pPr>
            <a:endParaRPr lang="en-US" altLang="zh-CN" sz="1600" b="0" i="0" u="none" strike="noStrike" kern="1200" cap="none" spc="0" baseline="0">
              <a:solidFill>
                <a:schemeClr val="tx1"/>
              </a:solidFill>
              <a:latin typeface="Cambria" pitchFamily="18" charset="0"/>
              <a:ea typeface="Cambria" pitchFamily="18" charset="0"/>
              <a:cs typeface="Calibri" charset="0"/>
            </a:endParaRPr>
          </a:p>
          <a:p>
            <a:pPr marL="285750" indent="-285750" algn="l">
              <a:lnSpc>
                <a:spcPct val="200000"/>
              </a:lnSpc>
              <a:spcBef>
                <a:spcPts val="0"/>
              </a:spcBef>
              <a:spcAft>
                <a:spcPts val="0"/>
              </a:spcAft>
              <a:buFont typeface="Arial" pitchFamily="34" charset="0"/>
              <a:buChar char="•"/>
            </a:pPr>
            <a:endParaRPr lang="en-US" altLang="zh-CN" sz="1600" b="0" i="0" u="none" strike="noStrike" kern="1200" cap="none" spc="0" baseline="0">
              <a:solidFill>
                <a:srgbClr val="404040"/>
              </a:solidFill>
              <a:latin typeface="Cambria" pitchFamily="18" charset="0"/>
              <a:ea typeface="Cambria" pitchFamily="18" charset="0"/>
              <a:cs typeface="Open Sans" pitchFamily="34" charset="0"/>
            </a:endParaRPr>
          </a:p>
          <a:p>
            <a:pPr marL="285750" indent="-285750" algn="l">
              <a:lnSpc>
                <a:spcPct val="200000"/>
              </a:lnSpc>
              <a:spcBef>
                <a:spcPts val="0"/>
              </a:spcBef>
              <a:spcAft>
                <a:spcPts val="0"/>
              </a:spcAft>
              <a:buFont typeface="Arial" pitchFamily="34" charset="0"/>
              <a:buChar char="•"/>
            </a:pPr>
            <a:endParaRPr lang="zh-CN" altLang="en-US" sz="1600" b="0" i="0" u="none" strike="noStrike" kern="1200" cap="none" spc="0" baseline="0">
              <a:solidFill>
                <a:srgbClr val="404040"/>
              </a:solidFill>
              <a:latin typeface="Cambria" pitchFamily="18" charset="0"/>
              <a:ea typeface="Cambria" pitchFamily="18" charset="0"/>
              <a:cs typeface="Open Sans" pitchFamily="34" charset="0"/>
            </a:endParaRPr>
          </a:p>
        </p:txBody>
      </p:sp>
      <p:pic>
        <p:nvPicPr>
          <p:cNvPr id="74" name="图片"/>
          <p:cNvPicPr>
            <a:picLocks noChangeAspect="1"/>
          </p:cNvPicPr>
          <p:nvPr/>
        </p:nvPicPr>
        <p:blipFill>
          <a:blip r:embed="rId3" cstate="print"/>
          <a:stretch>
            <a:fillRect/>
          </a:stretch>
        </p:blipFill>
        <p:spPr>
          <a:xfrm>
            <a:off x="6811616" y="1152939"/>
            <a:ext cx="4953139" cy="4903304"/>
          </a:xfrm>
          <a:prstGeom prst="rect">
            <a:avLst/>
          </a:prstGeom>
          <a:noFill/>
          <a:ln w="12700" cap="flat" cmpd="sng">
            <a:noFill/>
            <a:prstDash val="solid"/>
            <a:miter/>
          </a:ln>
        </p:spPr>
      </p:pic>
    </p:spTree>
    <p:extLst>
      <p:ext uri="{BB962C8B-B14F-4D97-AF65-F5344CB8AC3E}">
        <p14:creationId xmlns:p14="http://schemas.microsoft.com/office/powerpoint/2010/main" val="959200543"/>
      </p:ext>
    </p:extLst>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 name="矩形"/>
          <p:cNvSpPr>
            <a:spLocks/>
          </p:cNvSpPr>
          <p:nvPr/>
        </p:nvSpPr>
        <p:spPr>
          <a:xfrm>
            <a:off x="3642756" y="125920"/>
            <a:ext cx="4486819" cy="523220"/>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0" indent="0" algn="ctr">
              <a:lnSpc>
                <a:spcPct val="100000"/>
              </a:lnSpc>
              <a:spcBef>
                <a:spcPts val="0"/>
              </a:spcBef>
              <a:spcAft>
                <a:spcPts val="0"/>
              </a:spcAft>
              <a:buNone/>
            </a:pPr>
            <a:r>
              <a:rPr lang="en-US" altLang="zh-CN" sz="2800" b="1" i="0" u="none" strike="noStrike" kern="1200" cap="none" spc="0" baseline="0">
                <a:solidFill>
                  <a:srgbClr val="404040"/>
                </a:solidFill>
                <a:latin typeface="Cambria" pitchFamily="18" charset="0"/>
                <a:ea typeface="Cambria" pitchFamily="18" charset="0"/>
                <a:cs typeface="Open Sans" pitchFamily="34" charset="0"/>
              </a:rPr>
              <a:t>S.W.O.T. ANALYSIS </a:t>
            </a:r>
            <a:endParaRPr lang="zh-CN" altLang="en-US" sz="2800" b="1" i="0" u="none" strike="noStrike" kern="1200" cap="none" spc="0" baseline="0">
              <a:solidFill>
                <a:srgbClr val="404040"/>
              </a:solidFill>
              <a:latin typeface="Cambria" pitchFamily="18" charset="0"/>
              <a:ea typeface="Cambria" pitchFamily="18" charset="0"/>
              <a:cs typeface="Open Sans" pitchFamily="34" charset="0"/>
            </a:endParaRPr>
          </a:p>
        </p:txBody>
      </p:sp>
      <p:sp>
        <p:nvSpPr>
          <p:cNvPr id="80" name="直线"/>
          <p:cNvSpPr>
            <a:spLocks/>
          </p:cNvSpPr>
          <p:nvPr/>
        </p:nvSpPr>
        <p:spPr>
          <a:xfrm flipH="1">
            <a:off x="5347751" y="717209"/>
            <a:ext cx="1023820" cy="0"/>
          </a:xfrm>
          <a:prstGeom prst="line">
            <a:avLst/>
          </a:prstGeom>
          <a:noFill/>
          <a:ln w="28575" cap="flat" cmpd="sng">
            <a:solidFill>
              <a:srgbClr val="404040"/>
            </a:solidFill>
            <a:prstDash val="solid"/>
            <a:round/>
          </a:ln>
        </p:spPr>
      </p:sp>
      <p:pic>
        <p:nvPicPr>
          <p:cNvPr id="81" name="图片"/>
          <p:cNvPicPr>
            <a:picLocks noChangeAspect="1"/>
          </p:cNvPicPr>
          <p:nvPr/>
        </p:nvPicPr>
        <p:blipFill>
          <a:blip r:embed="rId3" cstate="print"/>
          <a:stretch>
            <a:fillRect/>
          </a:stretch>
        </p:blipFill>
        <p:spPr>
          <a:xfrm>
            <a:off x="108488" y="788949"/>
            <a:ext cx="11933696" cy="2491956"/>
          </a:xfrm>
          <a:prstGeom prst="rect">
            <a:avLst/>
          </a:prstGeom>
          <a:noFill/>
          <a:ln w="12700" cap="flat" cmpd="sng">
            <a:noFill/>
            <a:prstDash val="solid"/>
            <a:miter/>
          </a:ln>
        </p:spPr>
      </p:pic>
      <p:sp>
        <p:nvSpPr>
          <p:cNvPr id="82" name="矩形"/>
          <p:cNvSpPr>
            <a:spLocks/>
          </p:cNvSpPr>
          <p:nvPr/>
        </p:nvSpPr>
        <p:spPr>
          <a:xfrm>
            <a:off x="312314" y="3352644"/>
            <a:ext cx="2268151" cy="1520190"/>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285750" indent="-285750" algn="l">
              <a:lnSpc>
                <a:spcPct val="100000"/>
              </a:lnSpc>
              <a:spcBef>
                <a:spcPts val="0"/>
              </a:spcBef>
              <a:spcAft>
                <a:spcPts val="0"/>
              </a:spcAft>
              <a:buFont typeface="Arial" pitchFamily="34" charset="0"/>
              <a:buChar char="•"/>
            </a:pPr>
            <a:r>
              <a:rPr lang="en-US" altLang="zh-CN" sz="1600" b="1" i="0" u="none" strike="noStrike" kern="1200" cap="none" spc="0" baseline="0">
                <a:solidFill>
                  <a:schemeClr val="tx1"/>
                </a:solidFill>
                <a:latin typeface="Cambria" pitchFamily="18" charset="0"/>
                <a:ea typeface="Cambria" pitchFamily="18" charset="0"/>
                <a:cs typeface="Calibri" charset="0"/>
              </a:rPr>
              <a:t>Innovative Technology</a:t>
            </a:r>
          </a:p>
          <a:p>
            <a:pPr marL="285750" indent="-285750" algn="l">
              <a:lnSpc>
                <a:spcPct val="100000"/>
              </a:lnSpc>
              <a:spcBef>
                <a:spcPts val="0"/>
              </a:spcBef>
              <a:spcAft>
                <a:spcPts val="0"/>
              </a:spcAft>
              <a:buFont typeface="Arial" pitchFamily="34" charset="0"/>
              <a:buChar char="•"/>
            </a:pPr>
            <a:r>
              <a:rPr lang="en-US" altLang="zh-CN" sz="1600" b="1" i="0" u="none" strike="noStrike" kern="1200" cap="none" spc="0" baseline="0">
                <a:solidFill>
                  <a:schemeClr val="tx1"/>
                </a:solidFill>
                <a:latin typeface="Cambria" pitchFamily="18" charset="0"/>
                <a:ea typeface="Cambria" pitchFamily="18" charset="0"/>
                <a:cs typeface="Calibri" charset="0"/>
              </a:rPr>
              <a:t>Experienced Team</a:t>
            </a:r>
          </a:p>
          <a:p>
            <a:pPr marL="285750" indent="-285750" algn="l">
              <a:lnSpc>
                <a:spcPct val="100000"/>
              </a:lnSpc>
              <a:spcBef>
                <a:spcPts val="0"/>
              </a:spcBef>
              <a:spcAft>
                <a:spcPts val="0"/>
              </a:spcAft>
              <a:buFont typeface="Arial" pitchFamily="34" charset="0"/>
              <a:buChar char="•"/>
            </a:pPr>
            <a:r>
              <a:rPr lang="en-US" altLang="zh-CN" sz="1600" b="1" i="0" u="none" strike="noStrike" kern="1200" cap="none" spc="0" baseline="0">
                <a:solidFill>
                  <a:schemeClr val="tx1"/>
                </a:solidFill>
                <a:latin typeface="Cambria" pitchFamily="18" charset="0"/>
                <a:ea typeface="Cambria" pitchFamily="18" charset="0"/>
                <a:cs typeface="Calibri" charset="0"/>
              </a:rPr>
              <a:t>Strategic Partnerships</a:t>
            </a:r>
          </a:p>
          <a:p>
            <a:pPr marL="285750" indent="-285750" algn="l">
              <a:lnSpc>
                <a:spcPct val="100000"/>
              </a:lnSpc>
              <a:spcBef>
                <a:spcPts val="0"/>
              </a:spcBef>
              <a:spcAft>
                <a:spcPts val="0"/>
              </a:spcAft>
              <a:buFont typeface="Arial" pitchFamily="34" charset="0"/>
              <a:buChar char="•"/>
            </a:pPr>
            <a:r>
              <a:rPr lang="en-US" altLang="zh-CN" sz="1600" b="1" i="0" u="none" strike="noStrike" kern="1200" cap="none" spc="0" baseline="0">
                <a:solidFill>
                  <a:schemeClr val="tx1"/>
                </a:solidFill>
                <a:latin typeface="Cambria" pitchFamily="18" charset="0"/>
                <a:ea typeface="Cambria" pitchFamily="18" charset="0"/>
                <a:cs typeface="Calibri" charset="0"/>
              </a:rPr>
              <a:t>Cost Efficiency</a:t>
            </a:r>
            <a:endParaRPr lang="zh-CN" altLang="en-US" sz="1600" b="0" i="0" u="none" strike="noStrike" kern="1200" cap="none" spc="0" baseline="0">
              <a:solidFill>
                <a:schemeClr val="tx1"/>
              </a:solidFill>
              <a:latin typeface="Cambria" pitchFamily="18" charset="0"/>
              <a:ea typeface="Cambria" pitchFamily="18" charset="0"/>
              <a:cs typeface="Open Sans" pitchFamily="34" charset="0"/>
            </a:endParaRPr>
          </a:p>
        </p:txBody>
      </p:sp>
      <p:sp>
        <p:nvSpPr>
          <p:cNvPr id="83" name="矩形"/>
          <p:cNvSpPr>
            <a:spLocks/>
          </p:cNvSpPr>
          <p:nvPr/>
        </p:nvSpPr>
        <p:spPr>
          <a:xfrm>
            <a:off x="3564375" y="3339170"/>
            <a:ext cx="2268151" cy="1996440"/>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285750" indent="-285750" algn="l">
              <a:lnSpc>
                <a:spcPct val="100000"/>
              </a:lnSpc>
              <a:spcBef>
                <a:spcPts val="0"/>
              </a:spcBef>
              <a:spcAft>
                <a:spcPts val="0"/>
              </a:spcAft>
              <a:buFont typeface="Arial" pitchFamily="34" charset="0"/>
              <a:buChar char="•"/>
            </a:pPr>
            <a:r>
              <a:rPr lang="en-US" altLang="zh-CN" sz="1600" b="1" i="0" u="none" strike="noStrike" kern="1200" cap="none" spc="0" baseline="0">
                <a:solidFill>
                  <a:schemeClr val="tx1"/>
                </a:solidFill>
                <a:latin typeface="Cambria" pitchFamily="18" charset="0"/>
                <a:ea typeface="Cambria" pitchFamily="18" charset="0"/>
                <a:cs typeface="Calibri" charset="0"/>
              </a:rPr>
              <a:t>Limited Brand Recognition</a:t>
            </a:r>
          </a:p>
          <a:p>
            <a:pPr marL="285750" indent="-285750" algn="l">
              <a:lnSpc>
                <a:spcPct val="100000"/>
              </a:lnSpc>
              <a:spcBef>
                <a:spcPts val="0"/>
              </a:spcBef>
              <a:spcAft>
                <a:spcPts val="0"/>
              </a:spcAft>
              <a:buFont typeface="Arial" pitchFamily="34" charset="0"/>
              <a:buChar char="•"/>
            </a:pPr>
            <a:r>
              <a:rPr lang="en-US" altLang="zh-CN" sz="1600" b="1" i="0" u="none" strike="noStrike" kern="1200" cap="none" spc="0" baseline="0">
                <a:solidFill>
                  <a:schemeClr val="tx1"/>
                </a:solidFill>
                <a:latin typeface="Cambria" pitchFamily="18" charset="0"/>
                <a:ea typeface="Cambria" pitchFamily="18" charset="0"/>
                <a:cs typeface="Calibri" charset="0"/>
              </a:rPr>
              <a:t>Limited Resources</a:t>
            </a:r>
          </a:p>
          <a:p>
            <a:pPr marL="285750" indent="-285750" algn="l">
              <a:lnSpc>
                <a:spcPct val="100000"/>
              </a:lnSpc>
              <a:spcBef>
                <a:spcPts val="0"/>
              </a:spcBef>
              <a:spcAft>
                <a:spcPts val="0"/>
              </a:spcAft>
              <a:buFont typeface="Arial" pitchFamily="34" charset="0"/>
              <a:buChar char="•"/>
            </a:pPr>
            <a:r>
              <a:rPr lang="en-US" altLang="zh-CN" sz="1600" b="1" i="0" u="none" strike="noStrike" kern="1200" cap="none" spc="0" baseline="0">
                <a:solidFill>
                  <a:schemeClr val="tx1"/>
                </a:solidFill>
                <a:latin typeface="Cambria" pitchFamily="18" charset="0"/>
                <a:ea typeface="Cambria" pitchFamily="18" charset="0"/>
                <a:cs typeface="Calibri" charset="0"/>
              </a:rPr>
              <a:t>Lack of Track Record</a:t>
            </a:r>
          </a:p>
          <a:p>
            <a:pPr marL="285750" indent="-285750" algn="l">
              <a:lnSpc>
                <a:spcPct val="100000"/>
              </a:lnSpc>
              <a:spcBef>
                <a:spcPts val="0"/>
              </a:spcBef>
              <a:spcAft>
                <a:spcPts val="0"/>
              </a:spcAft>
              <a:buFont typeface="Arial" pitchFamily="34" charset="0"/>
              <a:buChar char="•"/>
            </a:pPr>
            <a:r>
              <a:rPr lang="en-US" altLang="zh-CN" sz="1600" b="1" i="0" u="none" strike="noStrike" kern="1200" cap="none" spc="0" baseline="0">
                <a:solidFill>
                  <a:schemeClr val="tx1"/>
                </a:solidFill>
                <a:latin typeface="Cambria" pitchFamily="18" charset="0"/>
                <a:ea typeface="Cambria" pitchFamily="18" charset="0"/>
                <a:cs typeface="Calibri" charset="0"/>
              </a:rPr>
              <a:t>Market Saturation</a:t>
            </a:r>
          </a:p>
          <a:p>
            <a:pPr marL="285750" indent="-285750" algn="l">
              <a:lnSpc>
                <a:spcPct val="100000"/>
              </a:lnSpc>
              <a:spcBef>
                <a:spcPts val="0"/>
              </a:spcBef>
              <a:spcAft>
                <a:spcPts val="0"/>
              </a:spcAft>
              <a:buFont typeface="Arial" pitchFamily="34" charset="0"/>
              <a:buChar char="•"/>
            </a:pPr>
            <a:r>
              <a:rPr lang="en-US" altLang="zh-CN" sz="1600" b="1" i="0" u="none" strike="noStrike" kern="1200" cap="none" spc="0" baseline="0">
                <a:solidFill>
                  <a:schemeClr val="tx1"/>
                </a:solidFill>
                <a:latin typeface="Cambria" pitchFamily="18" charset="0"/>
                <a:ea typeface="Cambria" pitchFamily="18" charset="0"/>
                <a:cs typeface="Calibri" charset="0"/>
              </a:rPr>
              <a:t>Regulatory Challenges</a:t>
            </a:r>
            <a:endParaRPr lang="zh-CN" altLang="en-US" sz="1600" b="0" i="0" u="none" strike="noStrike" kern="1200" cap="none" spc="0" baseline="0">
              <a:solidFill>
                <a:schemeClr val="tx1"/>
              </a:solidFill>
              <a:latin typeface="Cambria" pitchFamily="18" charset="0"/>
              <a:ea typeface="Cambria" pitchFamily="18" charset="0"/>
              <a:cs typeface="Open Sans" pitchFamily="34" charset="0"/>
            </a:endParaRPr>
          </a:p>
        </p:txBody>
      </p:sp>
      <p:sp>
        <p:nvSpPr>
          <p:cNvPr id="84" name="矩形"/>
          <p:cNvSpPr>
            <a:spLocks/>
          </p:cNvSpPr>
          <p:nvPr/>
        </p:nvSpPr>
        <p:spPr>
          <a:xfrm>
            <a:off x="6816434" y="3326625"/>
            <a:ext cx="2268151" cy="1996440"/>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285750" indent="-285750" algn="l">
              <a:lnSpc>
                <a:spcPct val="100000"/>
              </a:lnSpc>
              <a:spcBef>
                <a:spcPts val="0"/>
              </a:spcBef>
              <a:spcAft>
                <a:spcPts val="0"/>
              </a:spcAft>
              <a:buFont typeface="Arial" pitchFamily="34" charset="0"/>
              <a:buChar char="•"/>
            </a:pPr>
            <a:r>
              <a:rPr lang="en-US" altLang="zh-CN" sz="1600" b="1" i="0" u="none" strike="noStrike" kern="1200" cap="none" spc="0" baseline="0">
                <a:solidFill>
                  <a:schemeClr val="tx1"/>
                </a:solidFill>
                <a:latin typeface="Cambria" pitchFamily="18" charset="0"/>
                <a:ea typeface="Cambria" pitchFamily="18" charset="0"/>
                <a:cs typeface="Calibri" charset="0"/>
              </a:rPr>
              <a:t>Growing Market Demand</a:t>
            </a:r>
          </a:p>
          <a:p>
            <a:pPr marL="285750" indent="-285750" algn="l">
              <a:lnSpc>
                <a:spcPct val="100000"/>
              </a:lnSpc>
              <a:spcBef>
                <a:spcPts val="0"/>
              </a:spcBef>
              <a:spcAft>
                <a:spcPts val="0"/>
              </a:spcAft>
              <a:buFont typeface="Arial" pitchFamily="34" charset="0"/>
              <a:buChar char="•"/>
            </a:pPr>
            <a:r>
              <a:rPr lang="en-US" altLang="zh-CN" sz="1600" b="1" i="0" u="none" strike="noStrike" kern="1200" cap="none" spc="0" baseline="0">
                <a:solidFill>
                  <a:schemeClr val="tx1"/>
                </a:solidFill>
                <a:latin typeface="Cambria" pitchFamily="18" charset="0"/>
                <a:ea typeface="Cambria" pitchFamily="18" charset="0"/>
                <a:cs typeface="Calibri" charset="0"/>
              </a:rPr>
              <a:t>Niche Markets</a:t>
            </a:r>
          </a:p>
          <a:p>
            <a:pPr marL="285750" indent="-285750" algn="l">
              <a:lnSpc>
                <a:spcPct val="100000"/>
              </a:lnSpc>
              <a:spcBef>
                <a:spcPts val="0"/>
              </a:spcBef>
              <a:spcAft>
                <a:spcPts val="0"/>
              </a:spcAft>
              <a:buFont typeface="Arial" pitchFamily="34" charset="0"/>
              <a:buChar char="•"/>
            </a:pPr>
            <a:r>
              <a:rPr lang="en-US" altLang="zh-CN" sz="1600" b="1" i="0" u="none" strike="noStrike" kern="1200" cap="none" spc="0" baseline="0">
                <a:solidFill>
                  <a:schemeClr val="tx1"/>
                </a:solidFill>
                <a:latin typeface="Cambria" pitchFamily="18" charset="0"/>
                <a:ea typeface="Cambria" pitchFamily="18" charset="0"/>
                <a:cs typeface="Calibri" charset="0"/>
              </a:rPr>
              <a:t>Global Expansion</a:t>
            </a:r>
          </a:p>
          <a:p>
            <a:pPr marL="285750" indent="-285750" algn="l">
              <a:lnSpc>
                <a:spcPct val="100000"/>
              </a:lnSpc>
              <a:spcBef>
                <a:spcPts val="0"/>
              </a:spcBef>
              <a:spcAft>
                <a:spcPts val="0"/>
              </a:spcAft>
              <a:buFont typeface="Arial" pitchFamily="34" charset="0"/>
              <a:buChar char="•"/>
            </a:pPr>
            <a:r>
              <a:rPr lang="en-US" altLang="zh-CN" sz="1600" b="1" i="0" u="none" strike="noStrike" kern="1200" cap="none" spc="0" baseline="0">
                <a:solidFill>
                  <a:schemeClr val="tx1"/>
                </a:solidFill>
                <a:latin typeface="Cambria" pitchFamily="18" charset="0"/>
                <a:ea typeface="Cambria" pitchFamily="18" charset="0"/>
                <a:cs typeface="Calibri" charset="0"/>
              </a:rPr>
              <a:t>Digital Transformation</a:t>
            </a:r>
          </a:p>
          <a:p>
            <a:pPr marL="285750" indent="-285750" algn="l">
              <a:lnSpc>
                <a:spcPct val="100000"/>
              </a:lnSpc>
              <a:spcBef>
                <a:spcPts val="0"/>
              </a:spcBef>
              <a:spcAft>
                <a:spcPts val="0"/>
              </a:spcAft>
              <a:buFont typeface="Arial" pitchFamily="34" charset="0"/>
              <a:buChar char="•"/>
            </a:pPr>
            <a:r>
              <a:rPr lang="en-US" altLang="zh-CN" sz="1600" b="1" i="0" u="none" strike="noStrike" kern="1200" cap="none" spc="0" baseline="0">
                <a:solidFill>
                  <a:schemeClr val="tx1"/>
                </a:solidFill>
                <a:latin typeface="Cambria" pitchFamily="18" charset="0"/>
                <a:ea typeface="Cambria" pitchFamily="18" charset="0"/>
                <a:cs typeface="Calibri" charset="0"/>
              </a:rPr>
              <a:t>Partnership Potential</a:t>
            </a:r>
            <a:endParaRPr lang="zh-CN" altLang="en-US" sz="1600" b="0" i="0" u="none" strike="noStrike" kern="1200" cap="none" spc="0" baseline="0">
              <a:solidFill>
                <a:schemeClr val="tx1"/>
              </a:solidFill>
              <a:latin typeface="Cambria" pitchFamily="18" charset="0"/>
              <a:ea typeface="Cambria" pitchFamily="18" charset="0"/>
              <a:cs typeface="Open Sans" pitchFamily="34" charset="0"/>
            </a:endParaRPr>
          </a:p>
        </p:txBody>
      </p:sp>
      <p:sp>
        <p:nvSpPr>
          <p:cNvPr id="85" name="矩形"/>
          <p:cNvSpPr>
            <a:spLocks/>
          </p:cNvSpPr>
          <p:nvPr/>
        </p:nvSpPr>
        <p:spPr>
          <a:xfrm>
            <a:off x="9510557" y="3334637"/>
            <a:ext cx="2268151" cy="2234565"/>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285750" indent="-285750" algn="l">
              <a:lnSpc>
                <a:spcPct val="100000"/>
              </a:lnSpc>
              <a:spcBef>
                <a:spcPts val="0"/>
              </a:spcBef>
              <a:spcAft>
                <a:spcPts val="0"/>
              </a:spcAft>
              <a:buFont typeface="Arial" pitchFamily="34" charset="0"/>
              <a:buChar char="•"/>
            </a:pPr>
            <a:r>
              <a:rPr lang="en-US" altLang="zh-CN" sz="1600" b="1" i="0" u="none" strike="noStrike" kern="1200" cap="none" spc="0" baseline="0">
                <a:solidFill>
                  <a:schemeClr val="tx1"/>
                </a:solidFill>
                <a:latin typeface="Cambria" pitchFamily="18" charset="0"/>
                <a:ea typeface="Cambria" pitchFamily="18" charset="0"/>
                <a:cs typeface="Calibri" charset="0"/>
              </a:rPr>
              <a:t>Intense Competition</a:t>
            </a:r>
          </a:p>
          <a:p>
            <a:pPr marL="285750" indent="-285750" algn="l">
              <a:lnSpc>
                <a:spcPct val="100000"/>
              </a:lnSpc>
              <a:spcBef>
                <a:spcPts val="0"/>
              </a:spcBef>
              <a:spcAft>
                <a:spcPts val="0"/>
              </a:spcAft>
              <a:buFont typeface="Arial" pitchFamily="34" charset="0"/>
              <a:buChar char="•"/>
            </a:pPr>
            <a:r>
              <a:rPr lang="en-US" altLang="zh-CN" sz="1600" b="1" i="0" u="none" strike="noStrike" kern="1200" cap="none" spc="0" baseline="0">
                <a:solidFill>
                  <a:schemeClr val="tx1"/>
                </a:solidFill>
                <a:latin typeface="Cambria" pitchFamily="18" charset="0"/>
                <a:ea typeface="Cambria" pitchFamily="18" charset="0"/>
                <a:cs typeface="Calibri" charset="0"/>
              </a:rPr>
              <a:t>Economic Uncertainty</a:t>
            </a:r>
          </a:p>
          <a:p>
            <a:pPr marL="285750" indent="-285750" algn="l">
              <a:lnSpc>
                <a:spcPct val="100000"/>
              </a:lnSpc>
              <a:spcBef>
                <a:spcPts val="0"/>
              </a:spcBef>
              <a:spcAft>
                <a:spcPts val="0"/>
              </a:spcAft>
              <a:buFont typeface="Arial" pitchFamily="34" charset="0"/>
              <a:buChar char="•"/>
            </a:pPr>
            <a:r>
              <a:rPr lang="en-US" altLang="zh-CN" sz="1600" b="1" i="0" u="none" strike="noStrike" kern="1200" cap="none" spc="0" baseline="0">
                <a:solidFill>
                  <a:schemeClr val="tx1"/>
                </a:solidFill>
                <a:latin typeface="Cambria" pitchFamily="18" charset="0"/>
                <a:ea typeface="Cambria" pitchFamily="18" charset="0"/>
                <a:cs typeface="Calibri" charset="0"/>
              </a:rPr>
              <a:t>Technological Advancements</a:t>
            </a:r>
          </a:p>
          <a:p>
            <a:pPr marL="285750" indent="-285750" algn="l">
              <a:lnSpc>
                <a:spcPct val="100000"/>
              </a:lnSpc>
              <a:spcBef>
                <a:spcPts val="0"/>
              </a:spcBef>
              <a:spcAft>
                <a:spcPts val="0"/>
              </a:spcAft>
              <a:buFont typeface="Arial" pitchFamily="34" charset="0"/>
              <a:buChar char="•"/>
            </a:pPr>
            <a:r>
              <a:rPr lang="en-US" altLang="zh-CN" sz="1600" b="1" i="0" u="none" strike="noStrike" kern="1200" cap="none" spc="0" baseline="0">
                <a:solidFill>
                  <a:schemeClr val="tx1"/>
                </a:solidFill>
                <a:latin typeface="Cambria" pitchFamily="18" charset="0"/>
                <a:ea typeface="Cambria" pitchFamily="18" charset="0"/>
                <a:cs typeface="Calibri" charset="0"/>
              </a:rPr>
              <a:t>Cybersecurity Risks</a:t>
            </a:r>
          </a:p>
          <a:p>
            <a:pPr marL="285750" indent="-285750" algn="l">
              <a:lnSpc>
                <a:spcPct val="100000"/>
              </a:lnSpc>
              <a:spcBef>
                <a:spcPts val="0"/>
              </a:spcBef>
              <a:spcAft>
                <a:spcPts val="0"/>
              </a:spcAft>
              <a:buFont typeface="Arial" pitchFamily="34" charset="0"/>
              <a:buChar char="•"/>
            </a:pPr>
            <a:r>
              <a:rPr lang="en-US" altLang="zh-CN" sz="1600" b="1" i="0" u="none" strike="noStrike" kern="1200" cap="none" spc="0" baseline="0">
                <a:solidFill>
                  <a:schemeClr val="tx1"/>
                </a:solidFill>
                <a:latin typeface="Cambria" pitchFamily="18" charset="0"/>
                <a:ea typeface="Cambria" pitchFamily="18" charset="0"/>
                <a:cs typeface="Calibri" charset="0"/>
              </a:rPr>
              <a:t>Talent Shortage</a:t>
            </a:r>
            <a:endParaRPr lang="zh-CN" altLang="en-US" sz="1600" b="0" i="0" u="none" strike="noStrike" kern="1200" cap="none" spc="0" baseline="0">
              <a:solidFill>
                <a:schemeClr val="tx1"/>
              </a:solidFill>
              <a:latin typeface="Cambria" pitchFamily="18" charset="0"/>
              <a:ea typeface="Cambria" pitchFamily="18" charset="0"/>
              <a:cs typeface="Open Sans" pitchFamily="34" charset="0"/>
            </a:endParaRPr>
          </a:p>
        </p:txBody>
      </p:sp>
    </p:spTree>
    <p:extLst>
      <p:ext uri="{BB962C8B-B14F-4D97-AF65-F5344CB8AC3E}">
        <p14:creationId xmlns:p14="http://schemas.microsoft.com/office/powerpoint/2010/main" val="1721604699"/>
      </p:ext>
    </p:extLst>
  </p:cSld>
  <p:clrMapOvr>
    <a:masterClrMapping/>
  </p:clrMapOvr>
  <p:transition spd="slow">
    <p:pull/>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 name="矩形"/>
          <p:cNvSpPr>
            <a:spLocks/>
          </p:cNvSpPr>
          <p:nvPr/>
        </p:nvSpPr>
        <p:spPr>
          <a:xfrm>
            <a:off x="3418506" y="192688"/>
            <a:ext cx="4486817" cy="523219"/>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0" indent="0" algn="ctr">
              <a:lnSpc>
                <a:spcPct val="100000"/>
              </a:lnSpc>
              <a:spcBef>
                <a:spcPts val="0"/>
              </a:spcBef>
              <a:spcAft>
                <a:spcPts val="0"/>
              </a:spcAft>
              <a:buNone/>
            </a:pPr>
            <a:r>
              <a:rPr lang="en-US" altLang="zh-CN" sz="2800" b="1" i="0" u="none" strike="noStrike" kern="1200" cap="none" spc="0" baseline="0">
                <a:solidFill>
                  <a:srgbClr val="404040"/>
                </a:solidFill>
                <a:latin typeface="Cambria" pitchFamily="18" charset="0"/>
                <a:ea typeface="Cambria" pitchFamily="18" charset="0"/>
                <a:cs typeface="Open Sans" pitchFamily="34" charset="0"/>
              </a:rPr>
              <a:t>BUSINESS MODEL</a:t>
            </a:r>
            <a:endParaRPr lang="zh-CN" altLang="en-US" sz="2800" b="1" i="0" u="none" strike="noStrike" kern="1200" cap="none" spc="0" baseline="0">
              <a:solidFill>
                <a:srgbClr val="404040"/>
              </a:solidFill>
              <a:latin typeface="Cambria" pitchFamily="18" charset="0"/>
              <a:ea typeface="Cambria" pitchFamily="18" charset="0"/>
              <a:cs typeface="Open Sans" pitchFamily="34" charset="0"/>
            </a:endParaRPr>
          </a:p>
        </p:txBody>
      </p:sp>
      <p:sp>
        <p:nvSpPr>
          <p:cNvPr id="89" name="直线"/>
          <p:cNvSpPr>
            <a:spLocks/>
          </p:cNvSpPr>
          <p:nvPr/>
        </p:nvSpPr>
        <p:spPr>
          <a:xfrm flipH="1">
            <a:off x="5072178" y="783640"/>
            <a:ext cx="1023820" cy="0"/>
          </a:xfrm>
          <a:prstGeom prst="line">
            <a:avLst/>
          </a:prstGeom>
          <a:noFill/>
          <a:ln w="28575" cap="flat" cmpd="sng">
            <a:solidFill>
              <a:srgbClr val="404040"/>
            </a:solidFill>
            <a:prstDash val="solid"/>
            <a:round/>
          </a:ln>
        </p:spPr>
      </p:sp>
      <p:pic>
        <p:nvPicPr>
          <p:cNvPr id="90" name="图片"/>
          <p:cNvPicPr>
            <a:picLocks noChangeAspect="1"/>
          </p:cNvPicPr>
          <p:nvPr/>
        </p:nvPicPr>
        <p:blipFill>
          <a:blip r:embed="rId3" cstate="print"/>
          <a:stretch>
            <a:fillRect/>
          </a:stretch>
        </p:blipFill>
        <p:spPr>
          <a:xfrm>
            <a:off x="162729" y="841079"/>
            <a:ext cx="4943344" cy="5697284"/>
          </a:xfrm>
          <a:prstGeom prst="rect">
            <a:avLst/>
          </a:prstGeom>
          <a:noFill/>
          <a:ln w="12700" cap="flat" cmpd="sng">
            <a:noFill/>
            <a:prstDash val="solid"/>
            <a:miter/>
          </a:ln>
        </p:spPr>
      </p:pic>
      <p:sp>
        <p:nvSpPr>
          <p:cNvPr id="91" name="矩形"/>
          <p:cNvSpPr>
            <a:spLocks/>
          </p:cNvSpPr>
          <p:nvPr/>
        </p:nvSpPr>
        <p:spPr>
          <a:xfrm>
            <a:off x="5661915" y="986853"/>
            <a:ext cx="5982524" cy="6282690"/>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285750" indent="-285750" algn="l">
              <a:lnSpc>
                <a:spcPct val="200000"/>
              </a:lnSpc>
              <a:spcBef>
                <a:spcPts val="0"/>
              </a:spcBef>
              <a:spcAft>
                <a:spcPts val="0"/>
              </a:spcAft>
              <a:buFont typeface="Arial" pitchFamily="34" charset="0"/>
              <a:buChar char="•"/>
            </a:pPr>
            <a:r>
              <a:rPr lang="en-US" altLang="zh-CN" sz="1600" b="0" i="0" u="none" strike="noStrike" kern="1200" cap="none" spc="0" baseline="0">
                <a:solidFill>
                  <a:schemeClr val="tx1"/>
                </a:solidFill>
                <a:latin typeface="Cambria" pitchFamily="18" charset="0"/>
                <a:ea typeface="Cambria" pitchFamily="18" charset="0"/>
                <a:cs typeface="Open Sans" pitchFamily="34" charset="0"/>
              </a:rPr>
              <a:t>Provide the Web services [Web sites and Web application]</a:t>
            </a:r>
          </a:p>
          <a:p>
            <a:pPr marL="285750" indent="-285750" algn="l">
              <a:lnSpc>
                <a:spcPct val="200000"/>
              </a:lnSpc>
              <a:spcBef>
                <a:spcPts val="0"/>
              </a:spcBef>
              <a:spcAft>
                <a:spcPts val="0"/>
              </a:spcAft>
              <a:buFont typeface="Arial" pitchFamily="34" charset="0"/>
              <a:buChar char="•"/>
            </a:pPr>
            <a:r>
              <a:rPr lang="en-US" altLang="zh-CN" sz="1600" b="0" i="0" u="none" strike="noStrike" kern="1200" cap="none" spc="0" baseline="0">
                <a:solidFill>
                  <a:schemeClr val="tx1"/>
                </a:solidFill>
                <a:latin typeface="Cambria" pitchFamily="18" charset="0"/>
                <a:ea typeface="Cambria" pitchFamily="18" charset="0"/>
                <a:cs typeface="Open Sans" pitchFamily="34" charset="0"/>
              </a:rPr>
              <a:t>Mobile application, desktop application, web designs</a:t>
            </a:r>
          </a:p>
          <a:p>
            <a:pPr marL="285750" indent="-285750" algn="l">
              <a:lnSpc>
                <a:spcPct val="200000"/>
              </a:lnSpc>
              <a:spcBef>
                <a:spcPts val="0"/>
              </a:spcBef>
              <a:spcAft>
                <a:spcPts val="0"/>
              </a:spcAft>
              <a:buFont typeface="Arial" pitchFamily="34" charset="0"/>
              <a:buChar char="•"/>
            </a:pPr>
            <a:r>
              <a:rPr lang="en-US" altLang="zh-CN" sz="1600" b="0" i="0" u="none" strike="noStrike" kern="1200" cap="none" spc="0" baseline="0">
                <a:solidFill>
                  <a:schemeClr val="tx1"/>
                </a:solidFill>
                <a:latin typeface="Cambria" pitchFamily="18" charset="0"/>
                <a:ea typeface="Cambria" pitchFamily="18" charset="0"/>
                <a:cs typeface="Open Sans" pitchFamily="34" charset="0"/>
              </a:rPr>
              <a:t>Game development</a:t>
            </a:r>
          </a:p>
          <a:p>
            <a:pPr marL="285750" indent="-285750" algn="l">
              <a:lnSpc>
                <a:spcPct val="200000"/>
              </a:lnSpc>
              <a:spcBef>
                <a:spcPts val="0"/>
              </a:spcBef>
              <a:spcAft>
                <a:spcPts val="0"/>
              </a:spcAft>
              <a:buFont typeface="Arial" pitchFamily="34" charset="0"/>
              <a:buChar char="•"/>
            </a:pPr>
            <a:r>
              <a:rPr lang="en-US" altLang="zh-CN" sz="1600" b="0" i="0" u="none" strike="noStrike" kern="1200" cap="none" spc="0" baseline="0">
                <a:solidFill>
                  <a:schemeClr val="tx1"/>
                </a:solidFill>
                <a:latin typeface="Cambria" pitchFamily="18" charset="0"/>
                <a:ea typeface="Cambria" pitchFamily="18" charset="0"/>
                <a:cs typeface="Open Sans" pitchFamily="34" charset="0"/>
              </a:rPr>
              <a:t>Digital marketing, social media marketing</a:t>
            </a:r>
          </a:p>
          <a:p>
            <a:pPr marL="285750" indent="-285750" algn="l">
              <a:lnSpc>
                <a:spcPct val="200000"/>
              </a:lnSpc>
              <a:spcBef>
                <a:spcPts val="0"/>
              </a:spcBef>
              <a:spcAft>
                <a:spcPts val="0"/>
              </a:spcAft>
              <a:buFont typeface="Arial" pitchFamily="34" charset="0"/>
              <a:buChar char="•"/>
            </a:pPr>
            <a:r>
              <a:rPr lang="en-US" altLang="zh-CN" sz="1600" b="0" i="0" u="none" strike="noStrike" kern="1200" cap="none" spc="0" baseline="0">
                <a:solidFill>
                  <a:schemeClr val="tx1"/>
                </a:solidFill>
                <a:latin typeface="Cambria" pitchFamily="18" charset="0"/>
                <a:ea typeface="Cambria" pitchFamily="18" charset="0"/>
                <a:cs typeface="Open Sans" pitchFamily="34" charset="0"/>
              </a:rPr>
              <a:t>Web site modification and handling etc.</a:t>
            </a:r>
          </a:p>
          <a:p>
            <a:pPr marL="285750" indent="-285750" algn="l">
              <a:lnSpc>
                <a:spcPct val="200000"/>
              </a:lnSpc>
              <a:spcBef>
                <a:spcPts val="0"/>
              </a:spcBef>
              <a:spcAft>
                <a:spcPts val="0"/>
              </a:spcAft>
              <a:buFont typeface="Arial" pitchFamily="34" charset="0"/>
              <a:buChar char="•"/>
            </a:pPr>
            <a:r>
              <a:rPr lang="en-US" altLang="zh-CN" sz="1600" b="0" i="0" u="none" strike="noStrike" kern="1200" cap="none" spc="0" baseline="0">
                <a:solidFill>
                  <a:schemeClr val="tx1"/>
                </a:solidFill>
                <a:latin typeface="Cambria" pitchFamily="18" charset="0"/>
                <a:ea typeface="Cambria" pitchFamily="18" charset="0"/>
                <a:cs typeface="Open Sans" pitchFamily="34" charset="0"/>
              </a:rPr>
              <a:t>E-Commerce websites and responsive website</a:t>
            </a:r>
          </a:p>
          <a:p>
            <a:pPr marL="285750" indent="-285750" algn="l">
              <a:lnSpc>
                <a:spcPct val="200000"/>
              </a:lnSpc>
              <a:spcBef>
                <a:spcPts val="0"/>
              </a:spcBef>
              <a:spcAft>
                <a:spcPts val="0"/>
              </a:spcAft>
              <a:buFont typeface="Arial" pitchFamily="34" charset="0"/>
              <a:buChar char="•"/>
            </a:pPr>
            <a:r>
              <a:rPr lang="en-US" altLang="zh-CN" sz="1600" b="0" i="0" u="none" strike="noStrike" kern="1200" cap="none" spc="0" baseline="0">
                <a:solidFill>
                  <a:schemeClr val="tx1"/>
                </a:solidFill>
                <a:latin typeface="Cambria" pitchFamily="18" charset="0"/>
                <a:ea typeface="Cambria" pitchFamily="18" charset="0"/>
                <a:cs typeface="Open Sans" pitchFamily="34" charset="0"/>
              </a:rPr>
              <a:t>Best Security and services , SEO</a:t>
            </a:r>
          </a:p>
          <a:p>
            <a:pPr marL="285750" indent="-285750" algn="l">
              <a:lnSpc>
                <a:spcPct val="200000"/>
              </a:lnSpc>
              <a:spcBef>
                <a:spcPts val="0"/>
              </a:spcBef>
              <a:spcAft>
                <a:spcPts val="0"/>
              </a:spcAft>
              <a:buFont typeface="Arial" pitchFamily="34" charset="0"/>
              <a:buChar char="•"/>
            </a:pPr>
            <a:r>
              <a:rPr lang="en-US" altLang="zh-CN" sz="1600" b="0" i="0" u="none" strike="noStrike" kern="1200" cap="none" spc="0" baseline="0">
                <a:solidFill>
                  <a:schemeClr val="tx1"/>
                </a:solidFill>
                <a:latin typeface="Cambria" pitchFamily="18" charset="0"/>
                <a:ea typeface="Cambria" pitchFamily="18" charset="0"/>
                <a:cs typeface="Open Sans" pitchFamily="34" charset="0"/>
              </a:rPr>
              <a:t>Customer supports and response</a:t>
            </a:r>
          </a:p>
          <a:p>
            <a:pPr marL="285750" indent="-285750" algn="l">
              <a:lnSpc>
                <a:spcPct val="200000"/>
              </a:lnSpc>
              <a:spcBef>
                <a:spcPts val="0"/>
              </a:spcBef>
              <a:spcAft>
                <a:spcPts val="0"/>
              </a:spcAft>
              <a:buFont typeface="Arial" pitchFamily="34" charset="0"/>
              <a:buChar char="•"/>
            </a:pPr>
            <a:r>
              <a:rPr lang="en-US" altLang="zh-CN" sz="1600" b="0" i="0" u="none" strike="noStrike" kern="1200" cap="none" spc="0" baseline="0">
                <a:solidFill>
                  <a:schemeClr val="tx1"/>
                </a:solidFill>
                <a:latin typeface="Cambria" pitchFamily="18" charset="0"/>
                <a:ea typeface="Cambria" pitchFamily="18" charset="0"/>
                <a:cs typeface="Open Sans" pitchFamily="34" charset="0"/>
              </a:rPr>
              <a:t>Continue growth and expansion</a:t>
            </a:r>
          </a:p>
          <a:p>
            <a:pPr marL="285750" indent="-285750" algn="l">
              <a:lnSpc>
                <a:spcPct val="200000"/>
              </a:lnSpc>
              <a:spcBef>
                <a:spcPts val="0"/>
              </a:spcBef>
              <a:spcAft>
                <a:spcPts val="0"/>
              </a:spcAft>
              <a:buFont typeface="Arial" pitchFamily="34" charset="0"/>
              <a:buChar char="•"/>
            </a:pPr>
            <a:r>
              <a:rPr lang="en-US" altLang="zh-CN" sz="1600" b="0" i="0" u="none" strike="noStrike" kern="1200" cap="none" spc="0" baseline="0">
                <a:solidFill>
                  <a:schemeClr val="tx1"/>
                </a:solidFill>
                <a:latin typeface="Cambria" pitchFamily="18" charset="0"/>
                <a:ea typeface="Cambria" pitchFamily="18" charset="0"/>
                <a:cs typeface="Open Sans" pitchFamily="34" charset="0"/>
              </a:rPr>
              <a:t>Employee growth and learning</a:t>
            </a:r>
          </a:p>
          <a:p>
            <a:pPr marL="0" indent="0" algn="l">
              <a:lnSpc>
                <a:spcPct val="200000"/>
              </a:lnSpc>
              <a:spcBef>
                <a:spcPts val="0"/>
              </a:spcBef>
              <a:spcAft>
                <a:spcPts val="0"/>
              </a:spcAft>
              <a:buNone/>
            </a:pPr>
            <a:r>
              <a:rPr lang="en-US" altLang="zh-CN" sz="1600" b="0" i="0" u="none" strike="noStrike" kern="1200" cap="none" spc="0" baseline="0">
                <a:solidFill>
                  <a:srgbClr val="404040"/>
                </a:solidFill>
                <a:latin typeface="Cambria" pitchFamily="18" charset="0"/>
                <a:ea typeface="Cambria" pitchFamily="18" charset="0"/>
                <a:cs typeface="Open Sans" pitchFamily="34" charset="0"/>
              </a:rPr>
              <a:t> </a:t>
            </a:r>
          </a:p>
          <a:p>
            <a:pPr marL="285750" indent="-285750" algn="l">
              <a:lnSpc>
                <a:spcPct val="200000"/>
              </a:lnSpc>
              <a:spcBef>
                <a:spcPts val="0"/>
              </a:spcBef>
              <a:spcAft>
                <a:spcPts val="0"/>
              </a:spcAft>
              <a:buFont typeface="Arial" pitchFamily="34" charset="0"/>
              <a:buChar char="•"/>
            </a:pPr>
            <a:endParaRPr lang="en-US" altLang="zh-CN" sz="1600" b="0" i="0" u="none" strike="noStrike" kern="1200" cap="none" spc="0" baseline="0">
              <a:solidFill>
                <a:srgbClr val="404040"/>
              </a:solidFill>
              <a:latin typeface="Cambria" pitchFamily="18" charset="0"/>
              <a:ea typeface="Cambria" pitchFamily="18" charset="0"/>
              <a:cs typeface="Open Sans" pitchFamily="34" charset="0"/>
            </a:endParaRPr>
          </a:p>
          <a:p>
            <a:pPr marL="285750" indent="-285750" algn="l">
              <a:lnSpc>
                <a:spcPct val="200000"/>
              </a:lnSpc>
              <a:spcBef>
                <a:spcPts val="0"/>
              </a:spcBef>
              <a:spcAft>
                <a:spcPts val="0"/>
              </a:spcAft>
              <a:buFont typeface="Arial" pitchFamily="34" charset="0"/>
              <a:buChar char="•"/>
            </a:pPr>
            <a:endParaRPr lang="zh-CN" altLang="en-US" sz="1600" b="0" i="0" u="none" strike="noStrike" kern="1200" cap="none" spc="0" baseline="0">
              <a:solidFill>
                <a:srgbClr val="404040"/>
              </a:solidFill>
              <a:latin typeface="Cambria" pitchFamily="18" charset="0"/>
              <a:ea typeface="Cambria" pitchFamily="18" charset="0"/>
              <a:cs typeface="Open Sans" pitchFamily="34" charset="0"/>
            </a:endParaRPr>
          </a:p>
        </p:txBody>
      </p:sp>
    </p:spTree>
    <p:extLst>
      <p:ext uri="{BB962C8B-B14F-4D97-AF65-F5344CB8AC3E}">
        <p14:creationId xmlns:p14="http://schemas.microsoft.com/office/powerpoint/2010/main" val="1067111851"/>
      </p:ext>
    </p:extLst>
  </p:cSld>
  <p:clrMapOvr>
    <a:masterClrMapping/>
  </p:clrMapOvr>
  <p:transition spd="slow">
    <p:pull/>
  </p:transition>
</p:sld>
</file>

<file path=ppt/theme/theme1.xml><?xml version="1.0" encoding="utf-8"?>
<a:theme xmlns:a="http://schemas.openxmlformats.org/drawingml/2006/main" name="Corporate Template 1">
  <a:themeElements>
    <a:clrScheme name="Corporate Template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porate Template 1">
      <a:majorFont>
        <a:latin typeface=""/>
        <a:ea typeface=""/>
        <a:cs typeface=""/>
      </a:majorFont>
      <a:minorFont>
        <a:latin typeface=""/>
        <a:ea typeface=""/>
        <a:cs typeface=""/>
      </a:minorFont>
    </a:fontScheme>
    <a:fmtScheme name="Corporate Template 1">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2.xml><?xml version="1.0" encoding="utf-8"?>
<a:theme xmlns:a="http://schemas.openxmlformats.org/drawingml/2006/main" name="notesMaster1">
  <a:themeElements>
    <a:clrScheme name="notesMaster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notesMaster1">
      <a:majorFont>
        <a:latin typeface=""/>
        <a:ea typeface=""/>
        <a:cs typeface=""/>
      </a:majorFont>
      <a:minorFont>
        <a:latin typeface=""/>
        <a:ea typeface=""/>
        <a:cs typeface=""/>
      </a:minorFont>
    </a:fontScheme>
    <a:fmtScheme name="notesMaster1">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Normal.eit</Template>
  <TotalTime>4299</TotalTime>
  <Words>1049</Words>
  <Application>Microsoft Office PowerPoint</Application>
  <PresentationFormat>Widescreen</PresentationFormat>
  <Paragraphs>176</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MS PGothic</vt:lpstr>
      <vt:lpstr>Arial</vt:lpstr>
      <vt:lpstr>Calibri</vt:lpstr>
      <vt:lpstr>Calibri Light</vt:lpstr>
      <vt:lpstr>Cambria</vt:lpstr>
      <vt:lpstr>Droid Sans</vt:lpstr>
      <vt:lpstr>Open Sans</vt:lpstr>
      <vt:lpstr>Corporate Template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Template 1</dc:title>
  <dc:creator>Admin</dc:creator>
  <cp:lastModifiedBy>Darshit Rajyaguru</cp:lastModifiedBy>
  <cp:revision>144</cp:revision>
  <dcterms:created xsi:type="dcterms:W3CDTF">2020-03-14T13:45:43Z</dcterms:created>
  <dcterms:modified xsi:type="dcterms:W3CDTF">2025-05-15T06:41:37Z</dcterms:modified>
</cp:coreProperties>
</file>